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2"/>
  </p:notesMasterIdLst>
  <p:sldIdLst>
    <p:sldId id="256" r:id="rId2"/>
    <p:sldId id="259" r:id="rId3"/>
    <p:sldId id="261" r:id="rId4"/>
    <p:sldId id="262" r:id="rId5"/>
    <p:sldId id="263" r:id="rId6"/>
    <p:sldId id="297" r:id="rId7"/>
    <p:sldId id="265" r:id="rId8"/>
    <p:sldId id="267" r:id="rId9"/>
    <p:sldId id="269" r:id="rId10"/>
    <p:sldId id="277" r:id="rId11"/>
  </p:sldIdLst>
  <p:sldSz cx="9144000" cy="5143500" type="screen16x9"/>
  <p:notesSz cx="6858000" cy="9144000"/>
  <p:embeddedFontLst>
    <p:embeddedFont>
      <p:font typeface="Bebas Neue" panose="020B0604020202020204" charset="0"/>
      <p:regular r:id="rId13"/>
    </p:embeddedFont>
    <p:embeddedFont>
      <p:font typeface="Calibri" panose="020F0502020204030204" pitchFamily="34" charset="0"/>
      <p:regular r:id="rId14"/>
      <p:bold r:id="rId15"/>
      <p:italic r:id="rId16"/>
      <p:boldItalic r:id="rId17"/>
    </p:embeddedFont>
    <p:embeddedFont>
      <p:font typeface="Josefin Sans" panose="020B0604020202020204" charset="0"/>
      <p:regular r:id="rId18"/>
      <p:bold r:id="rId19"/>
      <p:italic r:id="rId20"/>
      <p:boldItalic r:id="rId21"/>
    </p:embeddedFont>
    <p:embeddedFont>
      <p:font typeface="Josefin Slab" panose="020B0604020202020204" charset="0"/>
      <p:regular r:id="rId22"/>
      <p:bold r:id="rId23"/>
      <p:italic r:id="rId24"/>
      <p:boldItalic r:id="rId25"/>
    </p:embeddedFont>
    <p:embeddedFont>
      <p:font typeface="Spartan" panose="020B0604020202020204" charset="0"/>
      <p:regular r:id="rId26"/>
      <p:bold r:id="rId27"/>
    </p:embeddedFont>
    <p:embeddedFont>
      <p:font typeface="Spartan Thin" panose="020B0604020202020204" charset="0"/>
      <p:regular r:id="rId28"/>
      <p:bold r:id="rId29"/>
    </p:embeddedFont>
    <p:embeddedFont>
      <p:font typeface="Staatliches" panose="020B0604020202020204"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25005EE-B9DB-4BDD-81CE-21748477F9E2}">
  <a:tblStyle styleId="{B25005EE-B9DB-4BDD-81CE-21748477F9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088" autoAdjust="0"/>
  </p:normalViewPr>
  <p:slideViewPr>
    <p:cSldViewPr snapToGrid="0">
      <p:cViewPr varScale="1">
        <p:scale>
          <a:sx n="100" d="100"/>
          <a:sy n="100" d="100"/>
        </p:scale>
        <p:origin x="30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a6ce88b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a6ce88b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71ce7b3b8e_0_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71ce7b3b8e_0_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1aa6ce88b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1aa6ce88b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71cd93608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71cd93608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6327c7807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6327c7807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78395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6327c7807a_0_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6327c7807a_0_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6327c7807a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6327c7807a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6327c7807a_0_3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6327c7807a_0_3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89250" y="539500"/>
            <a:ext cx="4839600" cy="37680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5200"/>
              <a:buNone/>
              <a:defRPr sz="7500">
                <a:solidFill>
                  <a:schemeClr val="dk1"/>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0" name="Google Shape;10;p2"/>
          <p:cNvSpPr txBox="1">
            <a:spLocks noGrp="1"/>
          </p:cNvSpPr>
          <p:nvPr>
            <p:ph type="subTitle" idx="1"/>
          </p:nvPr>
        </p:nvSpPr>
        <p:spPr>
          <a:xfrm>
            <a:off x="3189250" y="4337125"/>
            <a:ext cx="3975600" cy="3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2800"/>
              <a:buNone/>
              <a:defRPr sz="1400">
                <a:solidFill>
                  <a:schemeClr val="dk1"/>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grpSp>
        <p:nvGrpSpPr>
          <p:cNvPr id="11" name="Google Shape;11;p2"/>
          <p:cNvGrpSpPr/>
          <p:nvPr/>
        </p:nvGrpSpPr>
        <p:grpSpPr>
          <a:xfrm>
            <a:off x="705824" y="1"/>
            <a:ext cx="7724951" cy="4001724"/>
            <a:chOff x="705824" y="1"/>
            <a:chExt cx="7724951" cy="4001724"/>
          </a:xfrm>
        </p:grpSpPr>
        <p:sp>
          <p:nvSpPr>
            <p:cNvPr id="12" name="Google Shape;12;p2"/>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735075" y="1"/>
              <a:ext cx="695700" cy="1714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p:nvPr/>
        </p:nvSpPr>
        <p:spPr>
          <a:xfrm flipH="1">
            <a:off x="713225"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hasCustomPrompt="1"/>
          </p:nvPr>
        </p:nvSpPr>
        <p:spPr>
          <a:xfrm flipH="1">
            <a:off x="865614" y="1319035"/>
            <a:ext cx="1587000" cy="5592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6000"/>
            </a:lvl1pPr>
            <a:lvl2pPr lvl="1" algn="ctr" rtl="0">
              <a:spcBef>
                <a:spcPts val="0"/>
              </a:spcBef>
              <a:spcAft>
                <a:spcPts val="0"/>
              </a:spcAft>
              <a:buSzPts val="12000"/>
              <a:buFont typeface="Staatliches"/>
              <a:buNone/>
              <a:defRPr sz="12000">
                <a:latin typeface="Staatliches"/>
                <a:ea typeface="Staatliches"/>
                <a:cs typeface="Staatliches"/>
                <a:sym typeface="Staatliches"/>
              </a:defRPr>
            </a:lvl2pPr>
            <a:lvl3pPr lvl="2" algn="ctr" rtl="0">
              <a:spcBef>
                <a:spcPts val="0"/>
              </a:spcBef>
              <a:spcAft>
                <a:spcPts val="0"/>
              </a:spcAft>
              <a:buSzPts val="12000"/>
              <a:buFont typeface="Staatliches"/>
              <a:buNone/>
              <a:defRPr sz="12000">
                <a:latin typeface="Staatliches"/>
                <a:ea typeface="Staatliches"/>
                <a:cs typeface="Staatliches"/>
                <a:sym typeface="Staatliches"/>
              </a:defRPr>
            </a:lvl3pPr>
            <a:lvl4pPr lvl="3" algn="ctr" rtl="0">
              <a:spcBef>
                <a:spcPts val="0"/>
              </a:spcBef>
              <a:spcAft>
                <a:spcPts val="0"/>
              </a:spcAft>
              <a:buSzPts val="12000"/>
              <a:buFont typeface="Staatliches"/>
              <a:buNone/>
              <a:defRPr sz="12000">
                <a:latin typeface="Staatliches"/>
                <a:ea typeface="Staatliches"/>
                <a:cs typeface="Staatliches"/>
                <a:sym typeface="Staatliches"/>
              </a:defRPr>
            </a:lvl4pPr>
            <a:lvl5pPr lvl="4" algn="ctr" rtl="0">
              <a:spcBef>
                <a:spcPts val="0"/>
              </a:spcBef>
              <a:spcAft>
                <a:spcPts val="0"/>
              </a:spcAft>
              <a:buSzPts val="12000"/>
              <a:buFont typeface="Staatliches"/>
              <a:buNone/>
              <a:defRPr sz="12000">
                <a:latin typeface="Staatliches"/>
                <a:ea typeface="Staatliches"/>
                <a:cs typeface="Staatliches"/>
                <a:sym typeface="Staatliches"/>
              </a:defRPr>
            </a:lvl5pPr>
            <a:lvl6pPr lvl="5" algn="ctr" rtl="0">
              <a:spcBef>
                <a:spcPts val="0"/>
              </a:spcBef>
              <a:spcAft>
                <a:spcPts val="0"/>
              </a:spcAft>
              <a:buSzPts val="12000"/>
              <a:buFont typeface="Staatliches"/>
              <a:buNone/>
              <a:defRPr sz="12000">
                <a:latin typeface="Staatliches"/>
                <a:ea typeface="Staatliches"/>
                <a:cs typeface="Staatliches"/>
                <a:sym typeface="Staatliches"/>
              </a:defRPr>
            </a:lvl6pPr>
            <a:lvl7pPr lvl="6" algn="ctr" rtl="0">
              <a:spcBef>
                <a:spcPts val="0"/>
              </a:spcBef>
              <a:spcAft>
                <a:spcPts val="0"/>
              </a:spcAft>
              <a:buSzPts val="12000"/>
              <a:buFont typeface="Staatliches"/>
              <a:buNone/>
              <a:defRPr sz="12000">
                <a:latin typeface="Staatliches"/>
                <a:ea typeface="Staatliches"/>
                <a:cs typeface="Staatliches"/>
                <a:sym typeface="Staatliches"/>
              </a:defRPr>
            </a:lvl7pPr>
            <a:lvl8pPr lvl="7" algn="ctr" rtl="0">
              <a:spcBef>
                <a:spcPts val="0"/>
              </a:spcBef>
              <a:spcAft>
                <a:spcPts val="0"/>
              </a:spcAft>
              <a:buSzPts val="12000"/>
              <a:buFont typeface="Staatliches"/>
              <a:buNone/>
              <a:defRPr sz="12000">
                <a:latin typeface="Staatliches"/>
                <a:ea typeface="Staatliches"/>
                <a:cs typeface="Staatliches"/>
                <a:sym typeface="Staatliches"/>
              </a:defRPr>
            </a:lvl8pPr>
            <a:lvl9pPr lvl="8" algn="ct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17" name="Google Shape;17;p3"/>
          <p:cNvSpPr txBox="1">
            <a:spLocks noGrp="1"/>
          </p:cNvSpPr>
          <p:nvPr>
            <p:ph type="subTitle" idx="1"/>
          </p:nvPr>
        </p:nvSpPr>
        <p:spPr>
          <a:xfrm flipH="1">
            <a:off x="865624" y="3926773"/>
            <a:ext cx="5299200" cy="66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18" name="Google Shape;18;p3"/>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19" name="Google Shape;19;p3"/>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32"/>
        <p:cNvGrpSpPr/>
        <p:nvPr/>
      </p:nvGrpSpPr>
      <p:grpSpPr>
        <a:xfrm>
          <a:off x="0" y="0"/>
          <a:ext cx="0" cy="0"/>
          <a:chOff x="0" y="0"/>
          <a:chExt cx="0" cy="0"/>
        </a:xfrm>
      </p:grpSpPr>
      <p:sp>
        <p:nvSpPr>
          <p:cNvPr id="33" name="Google Shape;33;p6"/>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4"/>
        <p:cNvGrpSpPr/>
        <p:nvPr/>
      </p:nvGrpSpPr>
      <p:grpSpPr>
        <a:xfrm>
          <a:off x="0" y="0"/>
          <a:ext cx="0" cy="0"/>
          <a:chOff x="0" y="0"/>
          <a:chExt cx="0" cy="0"/>
        </a:xfrm>
      </p:grpSpPr>
      <p:sp>
        <p:nvSpPr>
          <p:cNvPr id="35" name="Google Shape;35;p7"/>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txBox="1">
            <a:spLocks noGrp="1"/>
          </p:cNvSpPr>
          <p:nvPr>
            <p:ph type="subTitle" idx="1"/>
          </p:nvPr>
        </p:nvSpPr>
        <p:spPr>
          <a:xfrm>
            <a:off x="4121900" y="2840889"/>
            <a:ext cx="4302900" cy="1763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37" name="Google Shape;37;p7"/>
          <p:cNvSpPr txBox="1">
            <a:spLocks noGrp="1"/>
          </p:cNvSpPr>
          <p:nvPr>
            <p:ph type="ctrTitle"/>
          </p:nvPr>
        </p:nvSpPr>
        <p:spPr>
          <a:xfrm>
            <a:off x="3189250" y="340425"/>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38" name="Google Shape;38;p7"/>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2"/>
        <p:cNvGrpSpPr/>
        <p:nvPr/>
      </p:nvGrpSpPr>
      <p:grpSpPr>
        <a:xfrm>
          <a:off x="0" y="0"/>
          <a:ext cx="0" cy="0"/>
          <a:chOff x="0" y="0"/>
          <a:chExt cx="0" cy="0"/>
        </a:xfrm>
      </p:grpSpPr>
      <p:sp>
        <p:nvSpPr>
          <p:cNvPr id="43" name="Google Shape;43;p9"/>
          <p:cNvSpPr/>
          <p:nvPr/>
        </p:nvSpPr>
        <p:spPr>
          <a:xfrm>
            <a:off x="7735074"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title" hasCustomPrompt="1"/>
          </p:nvPr>
        </p:nvSpPr>
        <p:spPr>
          <a:xfrm>
            <a:off x="6691374" y="1166635"/>
            <a:ext cx="1587000" cy="559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6000"/>
            </a:lvl1pPr>
            <a:lvl2pPr lvl="1" algn="r" rtl="0">
              <a:spcBef>
                <a:spcPts val="0"/>
              </a:spcBef>
              <a:spcAft>
                <a:spcPts val="0"/>
              </a:spcAft>
              <a:buSzPts val="12000"/>
              <a:buFont typeface="Staatliches"/>
              <a:buNone/>
              <a:defRPr sz="12000">
                <a:latin typeface="Staatliches"/>
                <a:ea typeface="Staatliches"/>
                <a:cs typeface="Staatliches"/>
                <a:sym typeface="Staatliches"/>
              </a:defRPr>
            </a:lvl2pPr>
            <a:lvl3pPr lvl="2" algn="r" rtl="0">
              <a:spcBef>
                <a:spcPts val="0"/>
              </a:spcBef>
              <a:spcAft>
                <a:spcPts val="0"/>
              </a:spcAft>
              <a:buSzPts val="12000"/>
              <a:buFont typeface="Staatliches"/>
              <a:buNone/>
              <a:defRPr sz="12000">
                <a:latin typeface="Staatliches"/>
                <a:ea typeface="Staatliches"/>
                <a:cs typeface="Staatliches"/>
                <a:sym typeface="Staatliches"/>
              </a:defRPr>
            </a:lvl3pPr>
            <a:lvl4pPr lvl="3" algn="r" rtl="0">
              <a:spcBef>
                <a:spcPts val="0"/>
              </a:spcBef>
              <a:spcAft>
                <a:spcPts val="0"/>
              </a:spcAft>
              <a:buSzPts val="12000"/>
              <a:buFont typeface="Staatliches"/>
              <a:buNone/>
              <a:defRPr sz="12000">
                <a:latin typeface="Staatliches"/>
                <a:ea typeface="Staatliches"/>
                <a:cs typeface="Staatliches"/>
                <a:sym typeface="Staatliches"/>
              </a:defRPr>
            </a:lvl4pPr>
            <a:lvl5pPr lvl="4" algn="r" rtl="0">
              <a:spcBef>
                <a:spcPts val="0"/>
              </a:spcBef>
              <a:spcAft>
                <a:spcPts val="0"/>
              </a:spcAft>
              <a:buSzPts val="12000"/>
              <a:buFont typeface="Staatliches"/>
              <a:buNone/>
              <a:defRPr sz="12000">
                <a:latin typeface="Staatliches"/>
                <a:ea typeface="Staatliches"/>
                <a:cs typeface="Staatliches"/>
                <a:sym typeface="Staatliches"/>
              </a:defRPr>
            </a:lvl5pPr>
            <a:lvl6pPr lvl="5" algn="r" rtl="0">
              <a:spcBef>
                <a:spcPts val="0"/>
              </a:spcBef>
              <a:spcAft>
                <a:spcPts val="0"/>
              </a:spcAft>
              <a:buSzPts val="12000"/>
              <a:buFont typeface="Staatliches"/>
              <a:buNone/>
              <a:defRPr sz="12000">
                <a:latin typeface="Staatliches"/>
                <a:ea typeface="Staatliches"/>
                <a:cs typeface="Staatliches"/>
                <a:sym typeface="Staatliches"/>
              </a:defRPr>
            </a:lvl6pPr>
            <a:lvl7pPr lvl="6" algn="r" rtl="0">
              <a:spcBef>
                <a:spcPts val="0"/>
              </a:spcBef>
              <a:spcAft>
                <a:spcPts val="0"/>
              </a:spcAft>
              <a:buSzPts val="12000"/>
              <a:buFont typeface="Staatliches"/>
              <a:buNone/>
              <a:defRPr sz="12000">
                <a:latin typeface="Staatliches"/>
                <a:ea typeface="Staatliches"/>
                <a:cs typeface="Staatliches"/>
                <a:sym typeface="Staatliches"/>
              </a:defRPr>
            </a:lvl7pPr>
            <a:lvl8pPr lvl="7" algn="r" rtl="0">
              <a:spcBef>
                <a:spcPts val="0"/>
              </a:spcBef>
              <a:spcAft>
                <a:spcPts val="0"/>
              </a:spcAft>
              <a:buSzPts val="12000"/>
              <a:buFont typeface="Staatliches"/>
              <a:buNone/>
              <a:defRPr sz="12000">
                <a:latin typeface="Staatliches"/>
                <a:ea typeface="Staatliches"/>
                <a:cs typeface="Staatliches"/>
                <a:sym typeface="Staatliches"/>
              </a:defRPr>
            </a:lvl8pPr>
            <a:lvl9pPr lvl="8" algn="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45" name="Google Shape;45;p9"/>
          <p:cNvSpPr txBox="1">
            <a:spLocks noGrp="1"/>
          </p:cNvSpPr>
          <p:nvPr>
            <p:ph type="subTitle" idx="1"/>
          </p:nvPr>
        </p:nvSpPr>
        <p:spPr>
          <a:xfrm>
            <a:off x="2979164" y="3926773"/>
            <a:ext cx="5299200" cy="66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46" name="Google Shape;46;p9"/>
          <p:cNvSpPr txBox="1">
            <a:spLocks noGrp="1"/>
          </p:cNvSpPr>
          <p:nvPr>
            <p:ph type="ctrTitle" idx="2"/>
          </p:nvPr>
        </p:nvSpPr>
        <p:spPr>
          <a:xfrm>
            <a:off x="4185164" y="1737198"/>
            <a:ext cx="4093200" cy="2231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2400"/>
              <a:buNone/>
              <a:defRPr sz="6000"/>
            </a:lvl1pPr>
            <a:lvl2pPr lvl="1" algn="r" rtl="0">
              <a:spcBef>
                <a:spcPts val="0"/>
              </a:spcBef>
              <a:spcAft>
                <a:spcPts val="0"/>
              </a:spcAft>
              <a:buClr>
                <a:srgbClr val="F3F3F3"/>
              </a:buClr>
              <a:buSzPts val="2400"/>
              <a:buNone/>
              <a:defRPr sz="2400">
                <a:solidFill>
                  <a:srgbClr val="F3F3F3"/>
                </a:solidFill>
              </a:defRPr>
            </a:lvl2pPr>
            <a:lvl3pPr lvl="2" algn="r" rtl="0">
              <a:spcBef>
                <a:spcPts val="0"/>
              </a:spcBef>
              <a:spcAft>
                <a:spcPts val="0"/>
              </a:spcAft>
              <a:buClr>
                <a:srgbClr val="F3F3F3"/>
              </a:buClr>
              <a:buSzPts val="2400"/>
              <a:buNone/>
              <a:defRPr sz="2400">
                <a:solidFill>
                  <a:srgbClr val="F3F3F3"/>
                </a:solidFill>
              </a:defRPr>
            </a:lvl3pPr>
            <a:lvl4pPr lvl="3" algn="r" rtl="0">
              <a:spcBef>
                <a:spcPts val="0"/>
              </a:spcBef>
              <a:spcAft>
                <a:spcPts val="0"/>
              </a:spcAft>
              <a:buClr>
                <a:srgbClr val="F3F3F3"/>
              </a:buClr>
              <a:buSzPts val="2400"/>
              <a:buNone/>
              <a:defRPr sz="2400">
                <a:solidFill>
                  <a:srgbClr val="F3F3F3"/>
                </a:solidFill>
              </a:defRPr>
            </a:lvl4pPr>
            <a:lvl5pPr lvl="4" algn="r" rtl="0">
              <a:spcBef>
                <a:spcPts val="0"/>
              </a:spcBef>
              <a:spcAft>
                <a:spcPts val="0"/>
              </a:spcAft>
              <a:buClr>
                <a:srgbClr val="F3F3F3"/>
              </a:buClr>
              <a:buSzPts val="2400"/>
              <a:buNone/>
              <a:defRPr sz="2400">
                <a:solidFill>
                  <a:srgbClr val="F3F3F3"/>
                </a:solidFill>
              </a:defRPr>
            </a:lvl5pPr>
            <a:lvl6pPr lvl="5" algn="r" rtl="0">
              <a:spcBef>
                <a:spcPts val="0"/>
              </a:spcBef>
              <a:spcAft>
                <a:spcPts val="0"/>
              </a:spcAft>
              <a:buClr>
                <a:srgbClr val="F3F3F3"/>
              </a:buClr>
              <a:buSzPts val="2400"/>
              <a:buNone/>
              <a:defRPr sz="2400">
                <a:solidFill>
                  <a:srgbClr val="F3F3F3"/>
                </a:solidFill>
              </a:defRPr>
            </a:lvl6pPr>
            <a:lvl7pPr lvl="6" algn="r" rtl="0">
              <a:spcBef>
                <a:spcPts val="0"/>
              </a:spcBef>
              <a:spcAft>
                <a:spcPts val="0"/>
              </a:spcAft>
              <a:buClr>
                <a:srgbClr val="F3F3F3"/>
              </a:buClr>
              <a:buSzPts val="2400"/>
              <a:buNone/>
              <a:defRPr sz="2400">
                <a:solidFill>
                  <a:srgbClr val="F3F3F3"/>
                </a:solidFill>
              </a:defRPr>
            </a:lvl7pPr>
            <a:lvl8pPr lvl="7" algn="r" rtl="0">
              <a:spcBef>
                <a:spcPts val="0"/>
              </a:spcBef>
              <a:spcAft>
                <a:spcPts val="0"/>
              </a:spcAft>
              <a:buClr>
                <a:srgbClr val="F3F3F3"/>
              </a:buClr>
              <a:buSzPts val="2400"/>
              <a:buNone/>
              <a:defRPr sz="2400">
                <a:solidFill>
                  <a:srgbClr val="F3F3F3"/>
                </a:solidFill>
              </a:defRPr>
            </a:lvl8pPr>
            <a:lvl9pPr lvl="8" algn="r" rtl="0">
              <a:spcBef>
                <a:spcPts val="0"/>
              </a:spcBef>
              <a:spcAft>
                <a:spcPts val="0"/>
              </a:spcAft>
              <a:buClr>
                <a:srgbClr val="F3F3F3"/>
              </a:buClr>
              <a:buSzPts val="2400"/>
              <a:buNone/>
              <a:defRPr sz="2400">
                <a:solidFill>
                  <a:srgbClr val="F3F3F3"/>
                </a:solidFill>
              </a:defRPr>
            </a:lvl9pPr>
          </a:lstStyle>
          <a:p>
            <a:endParaRPr/>
          </a:p>
        </p:txBody>
      </p:sp>
      <p:sp>
        <p:nvSpPr>
          <p:cNvPr id="47" name="Google Shape;47;p9"/>
          <p:cNvSpPr/>
          <p:nvPr/>
        </p:nvSpPr>
        <p:spPr>
          <a:xfrm flipH="1">
            <a:off x="71321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BLANK_1_1_3">
    <p:bg>
      <p:bgPr>
        <a:solidFill>
          <a:schemeClr val="dk1"/>
        </a:solidFill>
        <a:effectLst/>
      </p:bgPr>
    </p:bg>
    <p:spTree>
      <p:nvGrpSpPr>
        <p:cNvPr id="1" name="Shape 67"/>
        <p:cNvGrpSpPr/>
        <p:nvPr/>
      </p:nvGrpSpPr>
      <p:grpSpPr>
        <a:xfrm>
          <a:off x="0" y="0"/>
          <a:ext cx="0" cy="0"/>
          <a:chOff x="0" y="0"/>
          <a:chExt cx="0" cy="0"/>
        </a:xfrm>
      </p:grpSpPr>
      <p:sp>
        <p:nvSpPr>
          <p:cNvPr id="68" name="Google Shape;68;p14"/>
          <p:cNvSpPr/>
          <p:nvPr/>
        </p:nvSpPr>
        <p:spPr>
          <a:xfrm>
            <a:off x="713175" y="968175"/>
            <a:ext cx="7717500" cy="2138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70" name="Google Shape;70;p14"/>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1" name="Google Shape;71;p14"/>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2" name="Google Shape;72;p14"/>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3" name="Google Shape;73;p14"/>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4" name="Google Shape;74;p14"/>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5" name="Google Shape;75;p14"/>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p:cSld name="BLANK_1_1_1">
    <p:bg>
      <p:bgPr>
        <a:solidFill>
          <a:schemeClr val="dk1"/>
        </a:solidFill>
        <a:effectLst/>
      </p:bgPr>
    </p:bg>
    <p:spTree>
      <p:nvGrpSpPr>
        <p:cNvPr id="1" name="Shape 86"/>
        <p:cNvGrpSpPr/>
        <p:nvPr/>
      </p:nvGrpSpPr>
      <p:grpSpPr>
        <a:xfrm>
          <a:off x="0" y="0"/>
          <a:ext cx="0" cy="0"/>
          <a:chOff x="0" y="0"/>
          <a:chExt cx="0" cy="0"/>
        </a:xfrm>
      </p:grpSpPr>
      <p:sp>
        <p:nvSpPr>
          <p:cNvPr id="87" name="Google Shape;87;p17"/>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88" name="Google Shape;88;p17"/>
          <p:cNvSpPr txBox="1">
            <a:spLocks noGrp="1"/>
          </p:cNvSpPr>
          <p:nvPr>
            <p:ph type="subTitle" idx="1"/>
          </p:nvPr>
        </p:nvSpPr>
        <p:spPr>
          <a:xfrm>
            <a:off x="713225" y="1579375"/>
            <a:ext cx="1555500" cy="577800"/>
          </a:xfrm>
          <a:prstGeom prst="rect">
            <a:avLst/>
          </a:prstGeom>
          <a:solidFill>
            <a:schemeClr val="accent1"/>
          </a:solidFill>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800"/>
              <a:buFont typeface="Josefin Sans"/>
              <a:buNone/>
              <a:defRPr sz="3000">
                <a:solidFill>
                  <a:schemeClr val="dk1"/>
                </a:solidFill>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89" name="Google Shape;89;p17"/>
          <p:cNvSpPr txBox="1">
            <a:spLocks noGrp="1"/>
          </p:cNvSpPr>
          <p:nvPr>
            <p:ph type="subTitle" idx="2"/>
          </p:nvPr>
        </p:nvSpPr>
        <p:spPr>
          <a:xfrm>
            <a:off x="713225" y="2228475"/>
            <a:ext cx="2161200" cy="46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100"/>
              <a:buFont typeface="Josefin Slab"/>
              <a:buNone/>
              <a:defRPr sz="1300">
                <a:solidFill>
                  <a:schemeClr val="dk2"/>
                </a:solidFill>
              </a:defRPr>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
        <p:nvSpPr>
          <p:cNvPr id="90" name="Google Shape;90;p17"/>
          <p:cNvSpPr txBox="1">
            <a:spLocks noGrp="1"/>
          </p:cNvSpPr>
          <p:nvPr>
            <p:ph type="subTitle" idx="3"/>
          </p:nvPr>
        </p:nvSpPr>
        <p:spPr>
          <a:xfrm>
            <a:off x="6875275" y="1579375"/>
            <a:ext cx="1555500" cy="577800"/>
          </a:xfrm>
          <a:prstGeom prst="rect">
            <a:avLst/>
          </a:prstGeom>
          <a:solidFill>
            <a:schemeClr val="lt1"/>
          </a:solidFill>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2"/>
              </a:buClr>
              <a:buSzPts val="1800"/>
              <a:buFont typeface="Josefin Sans"/>
              <a:buNone/>
              <a:defRPr sz="3000">
                <a:solidFill>
                  <a:schemeClr val="dk1"/>
                </a:solidFill>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91" name="Google Shape;91;p17"/>
          <p:cNvSpPr txBox="1">
            <a:spLocks noGrp="1"/>
          </p:cNvSpPr>
          <p:nvPr>
            <p:ph type="subTitle" idx="4"/>
          </p:nvPr>
        </p:nvSpPr>
        <p:spPr>
          <a:xfrm>
            <a:off x="6269450" y="2228475"/>
            <a:ext cx="2161200" cy="465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2"/>
              </a:buClr>
              <a:buSzPts val="1100"/>
              <a:buFont typeface="Josefin Slab"/>
              <a:buNone/>
              <a:defRPr sz="1300">
                <a:solidFill>
                  <a:schemeClr val="dk2"/>
                </a:solidFill>
              </a:defRPr>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
        <p:nvSpPr>
          <p:cNvPr id="92" name="Google Shape;92;p17"/>
          <p:cNvSpPr txBox="1">
            <a:spLocks noGrp="1"/>
          </p:cNvSpPr>
          <p:nvPr>
            <p:ph type="subTitle" idx="5"/>
          </p:nvPr>
        </p:nvSpPr>
        <p:spPr>
          <a:xfrm>
            <a:off x="713225" y="2894807"/>
            <a:ext cx="1555500" cy="577800"/>
          </a:xfrm>
          <a:prstGeom prst="rect">
            <a:avLst/>
          </a:prstGeom>
          <a:solidFill>
            <a:schemeClr val="lt2"/>
          </a:solidFill>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800"/>
              <a:buFont typeface="Josefin Sans"/>
              <a:buNone/>
              <a:defRPr sz="3000">
                <a:solidFill>
                  <a:schemeClr val="dk1"/>
                </a:solidFill>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93" name="Google Shape;93;p17"/>
          <p:cNvSpPr txBox="1">
            <a:spLocks noGrp="1"/>
          </p:cNvSpPr>
          <p:nvPr>
            <p:ph type="subTitle" idx="6"/>
          </p:nvPr>
        </p:nvSpPr>
        <p:spPr>
          <a:xfrm>
            <a:off x="713225" y="3543900"/>
            <a:ext cx="2161200" cy="46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100"/>
              <a:buFont typeface="Josefin Slab"/>
              <a:buNone/>
              <a:defRPr sz="1300">
                <a:solidFill>
                  <a:schemeClr val="dk2"/>
                </a:solidFill>
              </a:defRPr>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
        <p:nvSpPr>
          <p:cNvPr id="94" name="Google Shape;94;p17"/>
          <p:cNvSpPr txBox="1">
            <a:spLocks noGrp="1"/>
          </p:cNvSpPr>
          <p:nvPr>
            <p:ph type="subTitle" idx="7"/>
          </p:nvPr>
        </p:nvSpPr>
        <p:spPr>
          <a:xfrm>
            <a:off x="6875275" y="2894807"/>
            <a:ext cx="1555500" cy="577800"/>
          </a:xfrm>
          <a:prstGeom prst="rect">
            <a:avLst/>
          </a:prstGeom>
          <a:solidFill>
            <a:schemeClr val="dk2"/>
          </a:solidFill>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2"/>
              </a:buClr>
              <a:buSzPts val="1800"/>
              <a:buFont typeface="Josefin Sans"/>
              <a:buNone/>
              <a:defRPr sz="3000">
                <a:solidFill>
                  <a:schemeClr val="dk1"/>
                </a:solidFill>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95" name="Google Shape;95;p17"/>
          <p:cNvSpPr txBox="1">
            <a:spLocks noGrp="1"/>
          </p:cNvSpPr>
          <p:nvPr>
            <p:ph type="subTitle" idx="8"/>
          </p:nvPr>
        </p:nvSpPr>
        <p:spPr>
          <a:xfrm>
            <a:off x="6269472" y="3543900"/>
            <a:ext cx="2161200" cy="465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2"/>
              </a:buClr>
              <a:buSzPts val="1100"/>
              <a:buFont typeface="Josefin Slab"/>
              <a:buNone/>
              <a:defRPr sz="1300">
                <a:solidFill>
                  <a:schemeClr val="dk2"/>
                </a:solidFill>
              </a:defRPr>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TITLE_1_1">
    <p:bg>
      <p:bgPr>
        <a:solidFill>
          <a:schemeClr val="lt1"/>
        </a:solidFill>
        <a:effectLst/>
      </p:bgPr>
    </p:bg>
    <p:spTree>
      <p:nvGrpSpPr>
        <p:cNvPr id="1" name="Shape 127"/>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TITLE_1_1_1">
    <p:bg>
      <p:bgPr>
        <a:solidFill>
          <a:schemeClr val="lt2"/>
        </a:solidFill>
        <a:effectLst/>
      </p:bgPr>
    </p:bg>
    <p:spTree>
      <p:nvGrpSpPr>
        <p:cNvPr id="1" name="Shape 128"/>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1pPr>
            <a:lvl2pPr lvl="1"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2pPr>
            <a:lvl3pPr lvl="2"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3pPr>
            <a:lvl4pPr lvl="3"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4pPr>
            <a:lvl5pPr lvl="4"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5pPr>
            <a:lvl6pPr lvl="5"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6pPr>
            <a:lvl7pPr lvl="6"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7pPr>
            <a:lvl8pPr lvl="7"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8pPr>
            <a:lvl9pPr lvl="8"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1"/>
              </a:buClr>
              <a:buSzPts val="1800"/>
              <a:buFont typeface="Spartan Thin"/>
              <a:buChar char="●"/>
              <a:defRPr sz="1800">
                <a:solidFill>
                  <a:schemeClr val="lt1"/>
                </a:solidFill>
                <a:latin typeface="Spartan Thin"/>
                <a:ea typeface="Spartan Thin"/>
                <a:cs typeface="Spartan Thin"/>
                <a:sym typeface="Spartan Thin"/>
              </a:defRPr>
            </a:lvl1pPr>
            <a:lvl2pPr marL="914400" lvl="1"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2pPr>
            <a:lvl3pPr marL="1371600" lvl="2"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3pPr>
            <a:lvl4pPr marL="1828800" lvl="3"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4pPr>
            <a:lvl5pPr marL="2286000" lvl="4"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5pPr>
            <a:lvl6pPr marL="2743200" lvl="5"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6pPr>
            <a:lvl7pPr marL="3200400" lvl="6"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7pPr>
            <a:lvl8pPr marL="3657600" lvl="7"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8pPr>
            <a:lvl9pPr marL="4114800" lvl="8" indent="-317500" rtl="0">
              <a:lnSpc>
                <a:spcPct val="115000"/>
              </a:lnSpc>
              <a:spcBef>
                <a:spcPts val="1600"/>
              </a:spcBef>
              <a:spcAft>
                <a:spcPts val="1600"/>
              </a:spcAft>
              <a:buClr>
                <a:schemeClr val="lt1"/>
              </a:buClr>
              <a:buSzPts val="1400"/>
              <a:buFont typeface="Spartan Thin"/>
              <a:buChar char="■"/>
              <a:defRPr>
                <a:solidFill>
                  <a:schemeClr val="lt1"/>
                </a:solidFill>
                <a:latin typeface="Spartan Thin"/>
                <a:ea typeface="Spartan Thin"/>
                <a:cs typeface="Spartan Thin"/>
                <a:sym typeface="Spartan Th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60" r:id="rId6"/>
    <p:sldLayoutId id="2147483663" r:id="rId7"/>
    <p:sldLayoutId id="2147483667" r:id="rId8"/>
    <p:sldLayoutId id="214748366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3">
            <a:alphaModFix/>
          </a:blip>
          <a:srcRect r="10080" b="1458"/>
          <a:stretch/>
        </p:blipFill>
        <p:spPr>
          <a:xfrm>
            <a:off x="713225" y="0"/>
            <a:ext cx="2804476" cy="4603999"/>
          </a:xfrm>
          <a:prstGeom prst="rect">
            <a:avLst/>
          </a:prstGeom>
          <a:noFill/>
          <a:ln>
            <a:noFill/>
          </a:ln>
        </p:spPr>
      </p:pic>
      <p:sp>
        <p:nvSpPr>
          <p:cNvPr id="138" name="Google Shape;138;p25"/>
          <p:cNvSpPr txBox="1">
            <a:spLocks noGrp="1"/>
          </p:cNvSpPr>
          <p:nvPr>
            <p:ph type="subTitle" idx="1"/>
          </p:nvPr>
        </p:nvSpPr>
        <p:spPr>
          <a:xfrm>
            <a:off x="3701743" y="4046405"/>
            <a:ext cx="5900158" cy="5575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200" dirty="0"/>
              <a:t>- Analysis of Google search trends amidst the </a:t>
            </a:r>
          </a:p>
          <a:p>
            <a:pPr marL="0" lvl="0" indent="0" algn="l" rtl="0">
              <a:spcBef>
                <a:spcPts val="0"/>
              </a:spcBef>
              <a:spcAft>
                <a:spcPts val="0"/>
              </a:spcAft>
              <a:buNone/>
            </a:pPr>
            <a:r>
              <a:rPr lang="en-IN" sz="1200" dirty="0"/>
              <a:t>   corona virus outbreak</a:t>
            </a:r>
            <a:endParaRPr sz="1200" dirty="0"/>
          </a:p>
        </p:txBody>
      </p:sp>
      <p:sp>
        <p:nvSpPr>
          <p:cNvPr id="139" name="Google Shape;139;p25"/>
          <p:cNvSpPr txBox="1">
            <a:spLocks noGrp="1"/>
          </p:cNvSpPr>
          <p:nvPr>
            <p:ph type="ctrTitle"/>
          </p:nvPr>
        </p:nvSpPr>
        <p:spPr>
          <a:xfrm>
            <a:off x="3649603" y="457655"/>
            <a:ext cx="4839600" cy="376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GOOGLE SEARCH AND COVID19</a:t>
            </a:r>
            <a:endParaRPr dirty="0"/>
          </a:p>
        </p:txBody>
      </p:sp>
      <p:sp>
        <p:nvSpPr>
          <p:cNvPr id="140" name="Google Shape;140;p25"/>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2"/>
        <p:cNvGrpSpPr/>
        <p:nvPr/>
      </p:nvGrpSpPr>
      <p:grpSpPr>
        <a:xfrm>
          <a:off x="0" y="0"/>
          <a:ext cx="0" cy="0"/>
          <a:chOff x="0" y="0"/>
          <a:chExt cx="0" cy="0"/>
        </a:xfrm>
      </p:grpSpPr>
      <p:sp>
        <p:nvSpPr>
          <p:cNvPr id="653" name="Google Shape;653;p46"/>
          <p:cNvSpPr txBox="1">
            <a:spLocks noGrp="1"/>
          </p:cNvSpPr>
          <p:nvPr>
            <p:ph type="title" idx="4294967295"/>
          </p:nvPr>
        </p:nvSpPr>
        <p:spPr>
          <a:xfrm>
            <a:off x="714450" y="1076300"/>
            <a:ext cx="7715100" cy="3444600"/>
          </a:xfrm>
          <a:prstGeom prst="rect">
            <a:avLst/>
          </a:prstGeom>
        </p:spPr>
        <p:style>
          <a:lnRef idx="2">
            <a:schemeClr val="accent1"/>
          </a:lnRef>
          <a:fillRef idx="1">
            <a:schemeClr val="lt1"/>
          </a:fillRef>
          <a:effectRef idx="0">
            <a:schemeClr val="accent1"/>
          </a:effectRef>
          <a:fontRef idx="minor">
            <a:schemeClr val="dk1"/>
          </a:fontRef>
        </p:style>
        <p:txBody>
          <a:bodyPr spcFirstLastPara="1" wrap="square" lIns="548625" tIns="457200" rIns="548625" bIns="274300" anchor="ctr" anchorCtr="0">
            <a:noAutofit/>
          </a:bodyPr>
          <a:lstStyle/>
          <a:p>
            <a:pPr lvl="0"/>
            <a:r>
              <a:rPr lang="en-US" sz="1400" dirty="0">
                <a:solidFill>
                  <a:schemeClr val="tx1"/>
                </a:solidFill>
              </a:rPr>
              <a:t>1</a:t>
            </a:r>
            <a:r>
              <a:rPr lang="en-US" sz="1400" dirty="0">
                <a:solidFill>
                  <a:schemeClr val="tx1"/>
                </a:solidFill>
                <a:latin typeface="Arial" panose="020B0604020202020204" pitchFamily="34" charset="0"/>
                <a:cs typeface="Arial" panose="020B0604020202020204" pitchFamily="34" charset="0"/>
              </a:rPr>
              <a:t>. Telecommuting has become the norm for most companies</a:t>
            </a:r>
            <a:br>
              <a:rPr lang="en-US" sz="1400" dirty="0">
                <a:solidFill>
                  <a:schemeClr val="tx1"/>
                </a:solidFill>
                <a:latin typeface="Arial" panose="020B0604020202020204" pitchFamily="34" charset="0"/>
                <a:cs typeface="Arial" panose="020B0604020202020204" pitchFamily="34" charset="0"/>
              </a:rPr>
            </a:br>
            <a:br>
              <a:rPr lang="en-US" sz="1400" dirty="0">
                <a:solidFill>
                  <a:schemeClr val="tx1"/>
                </a:solidFill>
                <a:latin typeface="Arial" panose="020B0604020202020204" pitchFamily="34" charset="0"/>
                <a:cs typeface="Arial" panose="020B0604020202020204" pitchFamily="34" charset="0"/>
              </a:rPr>
            </a:br>
            <a:r>
              <a:rPr lang="en-US" sz="1400" dirty="0">
                <a:solidFill>
                  <a:schemeClr val="tx1"/>
                </a:solidFill>
                <a:latin typeface="Arial" panose="020B0604020202020204" pitchFamily="34" charset="0"/>
                <a:cs typeface="Arial" panose="020B0604020202020204" pitchFamily="34" charset="0"/>
              </a:rPr>
              <a:t>2. COVID-19 searches spike early in the morning and late at night</a:t>
            </a:r>
            <a:br>
              <a:rPr lang="en-US" sz="1400" dirty="0">
                <a:solidFill>
                  <a:schemeClr val="tx1"/>
                </a:solidFill>
                <a:latin typeface="Arial" panose="020B0604020202020204" pitchFamily="34" charset="0"/>
                <a:cs typeface="Arial" panose="020B0604020202020204" pitchFamily="34" charset="0"/>
              </a:rPr>
            </a:br>
            <a:br>
              <a:rPr lang="en-IN" sz="1400" dirty="0">
                <a:solidFill>
                  <a:schemeClr val="tx1"/>
                </a:solidFill>
                <a:latin typeface="Arial" panose="020B0604020202020204" pitchFamily="34" charset="0"/>
                <a:cs typeface="Arial" panose="020B0604020202020204" pitchFamily="34" charset="0"/>
              </a:rPr>
            </a:br>
            <a:r>
              <a:rPr lang="en-IN" sz="1400" dirty="0">
                <a:solidFill>
                  <a:schemeClr val="tx1"/>
                </a:solidFill>
                <a:latin typeface="Arial" panose="020B0604020202020204" pitchFamily="34" charset="0"/>
                <a:cs typeface="Arial" panose="020B0604020202020204" pitchFamily="34" charset="0"/>
              </a:rPr>
              <a:t>3. </a:t>
            </a:r>
            <a:r>
              <a:rPr lang="en-US" sz="1400" dirty="0">
                <a:solidFill>
                  <a:schemeClr val="tx1"/>
                </a:solidFill>
                <a:latin typeface="Arial" panose="020B0604020202020204" pitchFamily="34" charset="0"/>
                <a:cs typeface="Arial" panose="020B0604020202020204" pitchFamily="34" charset="0"/>
              </a:rPr>
              <a:t>Streaming platforms have decided to slightly decrease their video quality in     response to an increased demand (due to home isolation) to ensure that videos can play properly</a:t>
            </a:r>
            <a:br>
              <a:rPr lang="en-US" sz="1400" dirty="0">
                <a:solidFill>
                  <a:schemeClr val="tx1"/>
                </a:solidFill>
                <a:latin typeface="Arial" panose="020B0604020202020204" pitchFamily="34" charset="0"/>
                <a:cs typeface="Arial" panose="020B0604020202020204" pitchFamily="34" charset="0"/>
              </a:rPr>
            </a:br>
            <a:br>
              <a:rPr lang="en-IN" sz="1400" dirty="0">
                <a:solidFill>
                  <a:schemeClr val="tx1"/>
                </a:solidFill>
                <a:latin typeface="Arial" panose="020B0604020202020204" pitchFamily="34" charset="0"/>
                <a:cs typeface="Arial" panose="020B0604020202020204" pitchFamily="34" charset="0"/>
              </a:rPr>
            </a:br>
            <a:r>
              <a:rPr lang="en-IN" sz="1400" dirty="0">
                <a:solidFill>
                  <a:schemeClr val="tx1"/>
                </a:solidFill>
                <a:latin typeface="Arial" panose="020B0604020202020204" pitchFamily="34" charset="0"/>
                <a:cs typeface="Arial" panose="020B0604020202020204" pitchFamily="34" charset="0"/>
              </a:rPr>
              <a:t>4. </a:t>
            </a:r>
            <a:r>
              <a:rPr lang="en-US" sz="1400" dirty="0">
                <a:solidFill>
                  <a:schemeClr val="tx1"/>
                </a:solidFill>
                <a:latin typeface="Arial" panose="020B0604020202020204" pitchFamily="34" charset="0"/>
                <a:cs typeface="Arial" panose="020B0604020202020204" pitchFamily="34" charset="0"/>
              </a:rPr>
              <a:t>Many Advertisers note 10-25% lower conversion rates from their ads</a:t>
            </a:r>
            <a:br>
              <a:rPr lang="en-US" sz="1400" dirty="0"/>
            </a:br>
            <a:r>
              <a:rPr lang="en-US" sz="1800" dirty="0"/>
              <a:t> </a:t>
            </a:r>
            <a:br>
              <a:rPr lang="en-IN" sz="1800" dirty="0"/>
            </a:br>
            <a:r>
              <a:rPr lang="en-IN" sz="1800" dirty="0"/>
              <a:t> </a:t>
            </a:r>
            <a:br>
              <a:rPr lang="en-IN" sz="1800" dirty="0"/>
            </a:br>
            <a:endParaRPr sz="1800" dirty="0">
              <a:solidFill>
                <a:schemeClr val="dk1"/>
              </a:solidFill>
              <a:latin typeface="Spartan"/>
              <a:ea typeface="Spartan"/>
              <a:cs typeface="Spartan"/>
              <a:sym typeface="Spartan"/>
            </a:endParaRPr>
          </a:p>
        </p:txBody>
      </p:sp>
      <p:sp>
        <p:nvSpPr>
          <p:cNvPr id="654" name="Google Shape;654;p46"/>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ADDITIONAL FACTS</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4121900" y="2891339"/>
            <a:ext cx="4302900" cy="1763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The quick spread of the coronavirus, the latest pandemic, is wreaking havoc on </a:t>
            </a:r>
            <a:r>
              <a:rPr lang="en-IN" dirty="0"/>
              <a:t>global </a:t>
            </a:r>
            <a:r>
              <a:rPr lang="en" dirty="0"/>
              <a:t>financial markets, causing capital flight, currency devaluation and threatening a global economic recession. </a:t>
            </a:r>
            <a:r>
              <a:rPr lang="en-IN" dirty="0"/>
              <a:t>Google search interest is also very high around the world. COVID19 related searches now are most popular searches on Google</a:t>
            </a:r>
            <a:endParaRPr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2339866" y="63499"/>
            <a:ext cx="6410434" cy="16955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600" dirty="0"/>
              <a:t>IMPACT OF COVID19 ON GOOGLE SEARCH TRENDS</a:t>
            </a:r>
            <a:endParaRPr sz="3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sp>
        <p:nvSpPr>
          <p:cNvPr id="192" name="Google Shape;192;p30"/>
          <p:cNvSpPr txBox="1">
            <a:spLocks noGrp="1"/>
          </p:cNvSpPr>
          <p:nvPr>
            <p:ph type="subTitle" idx="1"/>
          </p:nvPr>
        </p:nvSpPr>
        <p:spPr>
          <a:xfrm flipH="1">
            <a:off x="865624" y="3926773"/>
            <a:ext cx="5299200" cy="66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 Finance word search trends in Canada</a:t>
            </a:r>
            <a:endParaRPr dirty="0"/>
          </a:p>
        </p:txBody>
      </p:sp>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SEARCH TOPIC: FINANCE</a:t>
            </a: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0"/>
        <p:cNvGrpSpPr/>
        <p:nvPr/>
      </p:nvGrpSpPr>
      <p:grpSpPr>
        <a:xfrm>
          <a:off x="0" y="0"/>
          <a:ext cx="0" cy="0"/>
          <a:chOff x="0" y="0"/>
          <a:chExt cx="0" cy="0"/>
        </a:xfrm>
      </p:grpSpPr>
      <p:pic>
        <p:nvPicPr>
          <p:cNvPr id="201" name="Google Shape;201;p31"/>
          <p:cNvPicPr preferRelativeResize="0"/>
          <p:nvPr/>
        </p:nvPicPr>
        <p:blipFill rotWithShape="1">
          <a:blip r:embed="rId3">
            <a:alphaModFix/>
          </a:blip>
          <a:srcRect l="337" t="41911" r="337" b="16800"/>
          <a:stretch/>
        </p:blipFill>
        <p:spPr>
          <a:xfrm>
            <a:off x="50" y="968175"/>
            <a:ext cx="9143952" cy="2138200"/>
          </a:xfrm>
          <a:prstGeom prst="rect">
            <a:avLst/>
          </a:prstGeom>
          <a:noFill/>
          <a:ln>
            <a:noFill/>
          </a:ln>
        </p:spPr>
      </p:pic>
      <p:sp>
        <p:nvSpPr>
          <p:cNvPr id="202" name="Google Shape;202;p31"/>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IMPACT OF CORONAVIRUS ON GOOGLE SEARCH tR</a:t>
            </a:r>
            <a:r>
              <a:rPr lang="en-IN" dirty="0"/>
              <a:t>ends</a:t>
            </a:r>
            <a:endParaRPr b="0" dirty="0">
              <a:solidFill>
                <a:schemeClr val="lt1"/>
              </a:solidFill>
            </a:endParaRPr>
          </a:p>
        </p:txBody>
      </p:sp>
      <p:sp>
        <p:nvSpPr>
          <p:cNvPr id="203" name="Google Shape;203;p31"/>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Biggest increase in the search frequency over the last one year period in Economics relate queries</a:t>
            </a:r>
            <a:endParaRPr dirty="0"/>
          </a:p>
        </p:txBody>
      </p:sp>
      <p:sp>
        <p:nvSpPr>
          <p:cNvPr id="204" name="Google Shape;204;p31"/>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CIBC has a search score of 42 (4</a:t>
            </a:r>
            <a:r>
              <a:rPr lang="en-IN" baseline="30000" dirty="0"/>
              <a:t>th</a:t>
            </a:r>
            <a:r>
              <a:rPr lang="en-IN" dirty="0"/>
              <a:t> highest) after RBC, TD And BMO</a:t>
            </a:r>
            <a:endParaRPr dirty="0"/>
          </a:p>
        </p:txBody>
      </p:sp>
      <p:sp>
        <p:nvSpPr>
          <p:cNvPr id="205" name="Google Shape;205;p31"/>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Since the COVID 19 outbreak, there has been a record high google search on various Finance topics </a:t>
            </a:r>
            <a:endParaRPr dirty="0"/>
          </a:p>
        </p:txBody>
      </p:sp>
      <p:sp>
        <p:nvSpPr>
          <p:cNvPr id="206" name="Google Shape;206;p31"/>
          <p:cNvSpPr/>
          <p:nvPr/>
        </p:nvSpPr>
        <p:spPr>
          <a:xfrm>
            <a:off x="1581875"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4380019"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7178150"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Interest over time</a:t>
            </a:r>
            <a:endParaRPr dirty="0"/>
          </a:p>
        </p:txBody>
      </p:sp>
      <p:sp>
        <p:nvSpPr>
          <p:cNvPr id="210" name="Google Shape;210;p31"/>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ECONOMICS</a:t>
            </a:r>
            <a:endParaRPr dirty="0"/>
          </a:p>
        </p:txBody>
      </p:sp>
      <p:sp>
        <p:nvSpPr>
          <p:cNvPr id="211" name="Google Shape;211;p31"/>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CIBC</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5"/>
        <p:cNvGrpSpPr/>
        <p:nvPr/>
      </p:nvGrpSpPr>
      <p:grpSpPr>
        <a:xfrm>
          <a:off x="0" y="0"/>
          <a:ext cx="0" cy="0"/>
          <a:chOff x="0" y="0"/>
          <a:chExt cx="0" cy="0"/>
        </a:xfrm>
      </p:grpSpPr>
      <p:sp>
        <p:nvSpPr>
          <p:cNvPr id="217" name="Google Shape;217;p32"/>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TOP SEARCHES ON GOOGLE</a:t>
            </a:r>
            <a:endParaRPr b="0" dirty="0"/>
          </a:p>
        </p:txBody>
      </p:sp>
      <p:pic>
        <p:nvPicPr>
          <p:cNvPr id="4" name="Picture 3">
            <a:extLst>
              <a:ext uri="{FF2B5EF4-FFF2-40B4-BE49-F238E27FC236}">
                <a16:creationId xmlns:a16="http://schemas.microsoft.com/office/drawing/2014/main" id="{3F3D66DE-0F50-4268-9A43-ED991B273DAC}"/>
              </a:ext>
            </a:extLst>
          </p:cNvPr>
          <p:cNvPicPr>
            <a:picLocks noChangeAspect="1"/>
          </p:cNvPicPr>
          <p:nvPr/>
        </p:nvPicPr>
        <p:blipFill>
          <a:blip r:embed="rId3"/>
          <a:stretch>
            <a:fillRect/>
          </a:stretch>
        </p:blipFill>
        <p:spPr>
          <a:xfrm>
            <a:off x="298450" y="1264270"/>
            <a:ext cx="4074860" cy="2094662"/>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8D3E2F1B-406C-4195-A08A-91BA3DFC0A15}"/>
              </a:ext>
            </a:extLst>
          </p:cNvPr>
          <p:cNvPicPr>
            <a:picLocks noChangeAspect="1"/>
          </p:cNvPicPr>
          <p:nvPr/>
        </p:nvPicPr>
        <p:blipFill>
          <a:blip r:embed="rId4"/>
          <a:stretch>
            <a:fillRect/>
          </a:stretch>
        </p:blipFill>
        <p:spPr>
          <a:xfrm>
            <a:off x="4736460" y="1105987"/>
            <a:ext cx="4281502" cy="2542796"/>
          </a:xfrm>
          <a:prstGeom prst="rect">
            <a:avLst/>
          </a:prstGeom>
        </p:spPr>
      </p:pic>
      <p:sp>
        <p:nvSpPr>
          <p:cNvPr id="6" name="TextBox 5">
            <a:extLst>
              <a:ext uri="{FF2B5EF4-FFF2-40B4-BE49-F238E27FC236}">
                <a16:creationId xmlns:a16="http://schemas.microsoft.com/office/drawing/2014/main" id="{4269B7F4-2A27-4D33-B393-E50FE51CC834}"/>
              </a:ext>
            </a:extLst>
          </p:cNvPr>
          <p:cNvSpPr txBox="1"/>
          <p:nvPr/>
        </p:nvSpPr>
        <p:spPr>
          <a:xfrm>
            <a:off x="298450" y="4483100"/>
            <a:ext cx="9007501" cy="415498"/>
          </a:xfrm>
          <a:prstGeom prst="rect">
            <a:avLst/>
          </a:prstGeom>
          <a:noFill/>
        </p:spPr>
        <p:txBody>
          <a:bodyPr wrap="square" rtlCol="0">
            <a:spAutoFit/>
          </a:bodyPr>
          <a:lstStyle/>
          <a:p>
            <a:r>
              <a:rPr lang="en-US" sz="1050" dirty="0"/>
              <a:t>* The most popular topics. Scoring is on a relative scale where a value of 100 is the most commonly searched topic and a value of 50 is a topic searched half as often as the most popular term, and so on</a:t>
            </a:r>
            <a:endParaRPr lang="en-IN" sz="10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pic>
        <p:nvPicPr>
          <p:cNvPr id="193" name="Google Shape;193;p30"/>
          <p:cNvPicPr preferRelativeResize="0"/>
          <p:nvPr/>
        </p:nvPicPr>
        <p:blipFill rotWithShape="1">
          <a:blip r:embed="rId3">
            <a:alphaModFix/>
          </a:blip>
          <a:srcRect l="4010" r="4010"/>
          <a:stretch/>
        </p:blipFill>
        <p:spPr>
          <a:xfrm>
            <a:off x="5622600" y="4700"/>
            <a:ext cx="2804475" cy="4599299"/>
          </a:xfrm>
          <a:prstGeom prst="rect">
            <a:avLst/>
          </a:prstGeom>
          <a:noFill/>
          <a:ln>
            <a:noFill/>
          </a:ln>
        </p:spPr>
      </p:pic>
      <p:sp>
        <p:nvSpPr>
          <p:cNvPr id="194" name="Google Shape;194;p30"/>
          <p:cNvSpPr txBox="1">
            <a:spLocks noGrp="1"/>
          </p:cNvSpPr>
          <p:nvPr>
            <p:ph type="ctrTitle" idx="2"/>
          </p:nvPr>
        </p:nvSpPr>
        <p:spPr>
          <a:xfrm flipH="1">
            <a:off x="865624" y="1737198"/>
            <a:ext cx="4093200" cy="22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SEARCH TOPIC: CIBC</a:t>
            </a:r>
            <a:endParaRPr dirty="0"/>
          </a:p>
        </p:txBody>
      </p:sp>
      <p:sp>
        <p:nvSpPr>
          <p:cNvPr id="195" name="Google Shape;195;p30"/>
          <p:cNvSpPr txBox="1">
            <a:spLocks noGrp="1"/>
          </p:cNvSpPr>
          <p:nvPr>
            <p:ph type="title"/>
          </p:nvPr>
        </p:nvSpPr>
        <p:spPr>
          <a:xfrm flipH="1">
            <a:off x="865614" y="1319035"/>
            <a:ext cx="1587000" cy="55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96" name="Google Shape;196;p30"/>
          <p:cNvSpPr/>
          <p:nvPr/>
        </p:nvSpPr>
        <p:spPr>
          <a:xfrm>
            <a:off x="773507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566360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0"/>
        <p:cNvGrpSpPr/>
        <p:nvPr/>
      </p:nvGrpSpPr>
      <p:grpSpPr>
        <a:xfrm>
          <a:off x="0" y="0"/>
          <a:ext cx="0" cy="0"/>
          <a:chOff x="0" y="0"/>
          <a:chExt cx="0" cy="0"/>
        </a:xfrm>
      </p:grpSpPr>
      <p:sp>
        <p:nvSpPr>
          <p:cNvPr id="232" name="Google Shape;232;p3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b="0" dirty="0"/>
              <a:t>CIBC SEARCH TREND SINCE 2019</a:t>
            </a:r>
            <a:endParaRPr b="0" dirty="0"/>
          </a:p>
        </p:txBody>
      </p:sp>
      <p:sp>
        <p:nvSpPr>
          <p:cNvPr id="234" name="Google Shape;234;p34"/>
          <p:cNvSpPr/>
          <p:nvPr/>
        </p:nvSpPr>
        <p:spPr>
          <a:xfrm>
            <a:off x="7495881" y="3829471"/>
            <a:ext cx="150900" cy="15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4"/>
          <p:cNvSpPr txBox="1">
            <a:spLocks noGrp="1"/>
          </p:cNvSpPr>
          <p:nvPr>
            <p:ph type="subTitle" idx="4294967295"/>
          </p:nvPr>
        </p:nvSpPr>
        <p:spPr>
          <a:xfrm>
            <a:off x="6945231" y="3980372"/>
            <a:ext cx="1403100" cy="34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2020</a:t>
            </a:r>
            <a:endParaRPr sz="1100" dirty="0"/>
          </a:p>
          <a:p>
            <a:pPr marL="0" lvl="0" indent="0" algn="l" rtl="0">
              <a:spcBef>
                <a:spcPts val="1600"/>
              </a:spcBef>
              <a:spcAft>
                <a:spcPts val="1600"/>
              </a:spcAft>
              <a:buNone/>
            </a:pPr>
            <a:endParaRPr sz="1100" dirty="0"/>
          </a:p>
        </p:txBody>
      </p:sp>
      <p:sp>
        <p:nvSpPr>
          <p:cNvPr id="246" name="Google Shape;246;p34"/>
          <p:cNvSpPr txBox="1"/>
          <p:nvPr/>
        </p:nvSpPr>
        <p:spPr>
          <a:xfrm>
            <a:off x="713225" y="4361410"/>
            <a:ext cx="7717500" cy="345000"/>
          </a:xfrm>
          <a:prstGeom prst="rect">
            <a:avLst/>
          </a:prstGeom>
          <a:noFill/>
          <a:ln>
            <a:noFill/>
          </a:ln>
        </p:spPr>
        <p:txBody>
          <a:bodyPr spcFirstLastPara="1" wrap="square" lIns="91425" tIns="228600" rIns="91425" bIns="0" anchor="ctr" anchorCtr="0">
            <a:noAutofit/>
          </a:bodyPr>
          <a:lstStyle/>
          <a:p>
            <a:pPr marL="0" lvl="0" indent="0" algn="ctr" rtl="0">
              <a:spcBef>
                <a:spcPts val="0"/>
              </a:spcBef>
              <a:spcAft>
                <a:spcPts val="1600"/>
              </a:spcAft>
              <a:buNone/>
            </a:pPr>
            <a:r>
              <a:rPr lang="en-IN" sz="1200" dirty="0">
                <a:solidFill>
                  <a:schemeClr val="lt1"/>
                </a:solidFill>
                <a:latin typeface="Spartan Thin"/>
                <a:ea typeface="Spartan Thin"/>
                <a:cs typeface="Spartan Thin"/>
                <a:sym typeface="Spartan Thin"/>
              </a:rPr>
              <a:t>Highest search score is observed during the pandemic outbreak</a:t>
            </a:r>
            <a:endParaRPr sz="1200" dirty="0">
              <a:solidFill>
                <a:schemeClr val="lt1"/>
              </a:solidFill>
              <a:latin typeface="Spartan Thin"/>
              <a:ea typeface="Spartan Thin"/>
              <a:cs typeface="Spartan Thin"/>
              <a:sym typeface="Spartan Thin"/>
            </a:endParaRPr>
          </a:p>
        </p:txBody>
      </p:sp>
      <p:pic>
        <p:nvPicPr>
          <p:cNvPr id="2" name="Picture 1">
            <a:extLst>
              <a:ext uri="{FF2B5EF4-FFF2-40B4-BE49-F238E27FC236}">
                <a16:creationId xmlns:a16="http://schemas.microsoft.com/office/drawing/2014/main" id="{5BF3D5E7-D857-4A4B-8304-F8AEF291EE27}"/>
              </a:ext>
            </a:extLst>
          </p:cNvPr>
          <p:cNvPicPr>
            <a:picLocks noChangeAspect="1"/>
          </p:cNvPicPr>
          <p:nvPr/>
        </p:nvPicPr>
        <p:blipFill>
          <a:blip r:embed="rId3"/>
          <a:stretch>
            <a:fillRect/>
          </a:stretch>
        </p:blipFill>
        <p:spPr>
          <a:xfrm>
            <a:off x="772669" y="1679095"/>
            <a:ext cx="5683939" cy="2557437"/>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19" name="Google Shape;233;p34">
            <a:extLst>
              <a:ext uri="{FF2B5EF4-FFF2-40B4-BE49-F238E27FC236}">
                <a16:creationId xmlns:a16="http://schemas.microsoft.com/office/drawing/2014/main" id="{CEB52C0E-CEC2-442B-ACB8-6C8CF3A152B9}"/>
              </a:ext>
            </a:extLst>
          </p:cNvPr>
          <p:cNvSpPr/>
          <p:nvPr/>
        </p:nvSpPr>
        <p:spPr>
          <a:xfrm>
            <a:off x="6873631" y="3829471"/>
            <a:ext cx="150900" cy="150900"/>
          </a:xfrm>
          <a:prstGeom prst="rect">
            <a:avLst/>
          </a:prstGeom>
          <a:solidFill>
            <a:srgbClr val="FFC000"/>
          </a:solidFill>
          <a:ln>
            <a:solidFill>
              <a:srgbClr val="FFC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36;p34">
            <a:extLst>
              <a:ext uri="{FF2B5EF4-FFF2-40B4-BE49-F238E27FC236}">
                <a16:creationId xmlns:a16="http://schemas.microsoft.com/office/drawing/2014/main" id="{335CEA82-B780-4CBF-AAE9-403F153C7235}"/>
              </a:ext>
            </a:extLst>
          </p:cNvPr>
          <p:cNvSpPr txBox="1">
            <a:spLocks/>
          </p:cNvSpPr>
          <p:nvPr/>
        </p:nvSpPr>
        <p:spPr>
          <a:xfrm>
            <a:off x="6243681" y="3980372"/>
            <a:ext cx="1403100" cy="34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Spartan Thin"/>
              <a:buChar char="●"/>
              <a:defRPr sz="1800" b="0" i="0" u="none" strike="noStrike" cap="none">
                <a:solidFill>
                  <a:schemeClr val="lt1"/>
                </a:solidFill>
                <a:latin typeface="Spartan Thin"/>
                <a:ea typeface="Spartan Thin"/>
                <a:cs typeface="Spartan Thin"/>
                <a:sym typeface="Spartan Thin"/>
              </a:defRPr>
            </a:lvl1pPr>
            <a:lvl2pPr marL="914400" marR="0" lvl="1" indent="-317500" algn="l" rtl="0">
              <a:lnSpc>
                <a:spcPct val="115000"/>
              </a:lnSpc>
              <a:spcBef>
                <a:spcPts val="1600"/>
              </a:spcBef>
              <a:spcAft>
                <a:spcPts val="0"/>
              </a:spcAft>
              <a:buClr>
                <a:schemeClr val="lt1"/>
              </a:buClr>
              <a:buSzPts val="1400"/>
              <a:buFont typeface="Spartan Thin"/>
              <a:buChar char="○"/>
              <a:defRPr sz="1400" b="0" i="0" u="none" strike="noStrike" cap="none">
                <a:solidFill>
                  <a:schemeClr val="lt1"/>
                </a:solidFill>
                <a:latin typeface="Spartan Thin"/>
                <a:ea typeface="Spartan Thin"/>
                <a:cs typeface="Spartan Thin"/>
                <a:sym typeface="Spartan Thin"/>
              </a:defRPr>
            </a:lvl2pPr>
            <a:lvl3pPr marL="1371600" marR="0" lvl="2" indent="-317500" algn="l" rtl="0">
              <a:lnSpc>
                <a:spcPct val="115000"/>
              </a:lnSpc>
              <a:spcBef>
                <a:spcPts val="1600"/>
              </a:spcBef>
              <a:spcAft>
                <a:spcPts val="0"/>
              </a:spcAft>
              <a:buClr>
                <a:schemeClr val="lt1"/>
              </a:buClr>
              <a:buSzPts val="1400"/>
              <a:buFont typeface="Spartan Thin"/>
              <a:buChar char="■"/>
              <a:defRPr sz="1400" b="0" i="0" u="none" strike="noStrike" cap="none">
                <a:solidFill>
                  <a:schemeClr val="lt1"/>
                </a:solidFill>
                <a:latin typeface="Spartan Thin"/>
                <a:ea typeface="Spartan Thin"/>
                <a:cs typeface="Spartan Thin"/>
                <a:sym typeface="Spartan Thin"/>
              </a:defRPr>
            </a:lvl3pPr>
            <a:lvl4pPr marL="1828800" marR="0" lvl="3" indent="-317500" algn="l" rtl="0">
              <a:lnSpc>
                <a:spcPct val="115000"/>
              </a:lnSpc>
              <a:spcBef>
                <a:spcPts val="1600"/>
              </a:spcBef>
              <a:spcAft>
                <a:spcPts val="0"/>
              </a:spcAft>
              <a:buClr>
                <a:schemeClr val="lt1"/>
              </a:buClr>
              <a:buSzPts val="1400"/>
              <a:buFont typeface="Spartan Thin"/>
              <a:buChar char="●"/>
              <a:defRPr sz="1400" b="0" i="0" u="none" strike="noStrike" cap="none">
                <a:solidFill>
                  <a:schemeClr val="lt1"/>
                </a:solidFill>
                <a:latin typeface="Spartan Thin"/>
                <a:ea typeface="Spartan Thin"/>
                <a:cs typeface="Spartan Thin"/>
                <a:sym typeface="Spartan Thin"/>
              </a:defRPr>
            </a:lvl4pPr>
            <a:lvl5pPr marL="2286000" marR="0" lvl="4" indent="-317500" algn="l" rtl="0">
              <a:lnSpc>
                <a:spcPct val="115000"/>
              </a:lnSpc>
              <a:spcBef>
                <a:spcPts val="1600"/>
              </a:spcBef>
              <a:spcAft>
                <a:spcPts val="0"/>
              </a:spcAft>
              <a:buClr>
                <a:schemeClr val="lt1"/>
              </a:buClr>
              <a:buSzPts val="1400"/>
              <a:buFont typeface="Spartan Thin"/>
              <a:buChar char="○"/>
              <a:defRPr sz="1400" b="0" i="0" u="none" strike="noStrike" cap="none">
                <a:solidFill>
                  <a:schemeClr val="lt1"/>
                </a:solidFill>
                <a:latin typeface="Spartan Thin"/>
                <a:ea typeface="Spartan Thin"/>
                <a:cs typeface="Spartan Thin"/>
                <a:sym typeface="Spartan Thin"/>
              </a:defRPr>
            </a:lvl5pPr>
            <a:lvl6pPr marL="2743200" marR="0" lvl="5" indent="-317500" algn="l" rtl="0">
              <a:lnSpc>
                <a:spcPct val="115000"/>
              </a:lnSpc>
              <a:spcBef>
                <a:spcPts val="1600"/>
              </a:spcBef>
              <a:spcAft>
                <a:spcPts val="0"/>
              </a:spcAft>
              <a:buClr>
                <a:schemeClr val="lt1"/>
              </a:buClr>
              <a:buSzPts val="1400"/>
              <a:buFont typeface="Spartan Thin"/>
              <a:buChar char="■"/>
              <a:defRPr sz="1400" b="0" i="0" u="none" strike="noStrike" cap="none">
                <a:solidFill>
                  <a:schemeClr val="lt1"/>
                </a:solidFill>
                <a:latin typeface="Spartan Thin"/>
                <a:ea typeface="Spartan Thin"/>
                <a:cs typeface="Spartan Thin"/>
                <a:sym typeface="Spartan Thin"/>
              </a:defRPr>
            </a:lvl6pPr>
            <a:lvl7pPr marL="3200400" marR="0" lvl="6" indent="-317500" algn="l" rtl="0">
              <a:lnSpc>
                <a:spcPct val="115000"/>
              </a:lnSpc>
              <a:spcBef>
                <a:spcPts val="1600"/>
              </a:spcBef>
              <a:spcAft>
                <a:spcPts val="0"/>
              </a:spcAft>
              <a:buClr>
                <a:schemeClr val="lt1"/>
              </a:buClr>
              <a:buSzPts val="1400"/>
              <a:buFont typeface="Spartan Thin"/>
              <a:buChar char="●"/>
              <a:defRPr sz="1400" b="0" i="0" u="none" strike="noStrike" cap="none">
                <a:solidFill>
                  <a:schemeClr val="lt1"/>
                </a:solidFill>
                <a:latin typeface="Spartan Thin"/>
                <a:ea typeface="Spartan Thin"/>
                <a:cs typeface="Spartan Thin"/>
                <a:sym typeface="Spartan Thin"/>
              </a:defRPr>
            </a:lvl7pPr>
            <a:lvl8pPr marL="3657600" marR="0" lvl="7" indent="-317500" algn="l" rtl="0">
              <a:lnSpc>
                <a:spcPct val="115000"/>
              </a:lnSpc>
              <a:spcBef>
                <a:spcPts val="1600"/>
              </a:spcBef>
              <a:spcAft>
                <a:spcPts val="0"/>
              </a:spcAft>
              <a:buClr>
                <a:schemeClr val="lt1"/>
              </a:buClr>
              <a:buSzPts val="1400"/>
              <a:buFont typeface="Spartan Thin"/>
              <a:buChar char="○"/>
              <a:defRPr sz="1400" b="0" i="0" u="none" strike="noStrike" cap="none">
                <a:solidFill>
                  <a:schemeClr val="lt1"/>
                </a:solidFill>
                <a:latin typeface="Spartan Thin"/>
                <a:ea typeface="Spartan Thin"/>
                <a:cs typeface="Spartan Thin"/>
                <a:sym typeface="Spartan Thin"/>
              </a:defRPr>
            </a:lvl8pPr>
            <a:lvl9pPr marL="4114800" marR="0" lvl="8" indent="-317500" algn="l" rtl="0">
              <a:lnSpc>
                <a:spcPct val="115000"/>
              </a:lnSpc>
              <a:spcBef>
                <a:spcPts val="1600"/>
              </a:spcBef>
              <a:spcAft>
                <a:spcPts val="1600"/>
              </a:spcAft>
              <a:buClr>
                <a:schemeClr val="lt1"/>
              </a:buClr>
              <a:buSzPts val="1400"/>
              <a:buFont typeface="Spartan Thin"/>
              <a:buChar char="■"/>
              <a:defRPr sz="1400" b="0" i="0" u="none" strike="noStrike" cap="none">
                <a:solidFill>
                  <a:schemeClr val="lt1"/>
                </a:solidFill>
                <a:latin typeface="Spartan Thin"/>
                <a:ea typeface="Spartan Thin"/>
                <a:cs typeface="Spartan Thin"/>
                <a:sym typeface="Spartan Thin"/>
              </a:defRPr>
            </a:lvl9pPr>
          </a:lstStyle>
          <a:p>
            <a:pPr marL="0" indent="0" algn="ctr">
              <a:buFont typeface="Spartan Thin"/>
              <a:buNone/>
            </a:pPr>
            <a:r>
              <a:rPr lang="en" sz="1100"/>
              <a:t>2019</a:t>
            </a:r>
          </a:p>
          <a:p>
            <a:pPr marL="0" indent="0">
              <a:spcBef>
                <a:spcPts val="1600"/>
              </a:spcBef>
              <a:buFont typeface="Spartan Thin"/>
              <a:buNone/>
            </a:pPr>
            <a:endParaRPr lang="en" sz="1100"/>
          </a:p>
          <a:p>
            <a:pPr marL="0" indent="0">
              <a:spcBef>
                <a:spcPts val="1600"/>
              </a:spcBef>
              <a:spcAft>
                <a:spcPts val="1600"/>
              </a:spcAft>
              <a:buFont typeface="Spartan Thin"/>
              <a:buNone/>
            </a:pPr>
            <a:endParaRPr lang="en"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3"/>
        <p:cNvGrpSpPr/>
        <p:nvPr/>
      </p:nvGrpSpPr>
      <p:grpSpPr>
        <a:xfrm>
          <a:off x="0" y="0"/>
          <a:ext cx="0" cy="0"/>
          <a:chOff x="0" y="0"/>
          <a:chExt cx="0" cy="0"/>
        </a:xfrm>
      </p:grpSpPr>
      <p:sp>
        <p:nvSpPr>
          <p:cNvPr id="274" name="Google Shape;274;p36"/>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TOP SEARCHES</a:t>
            </a:r>
            <a:endParaRPr dirty="0"/>
          </a:p>
        </p:txBody>
      </p:sp>
      <p:pic>
        <p:nvPicPr>
          <p:cNvPr id="18" name="Picture 17">
            <a:extLst>
              <a:ext uri="{FF2B5EF4-FFF2-40B4-BE49-F238E27FC236}">
                <a16:creationId xmlns:a16="http://schemas.microsoft.com/office/drawing/2014/main" id="{C32926B3-F0BB-4F23-A37B-A1D3E67A3881}"/>
              </a:ext>
            </a:extLst>
          </p:cNvPr>
          <p:cNvPicPr>
            <a:picLocks noChangeAspect="1"/>
          </p:cNvPicPr>
          <p:nvPr/>
        </p:nvPicPr>
        <p:blipFill>
          <a:blip r:embed="rId3"/>
          <a:stretch>
            <a:fillRect/>
          </a:stretch>
        </p:blipFill>
        <p:spPr>
          <a:xfrm>
            <a:off x="484065" y="994154"/>
            <a:ext cx="3785237" cy="3314580"/>
          </a:xfrm>
          <a:prstGeom prst="rect">
            <a:avLst/>
          </a:prstGeom>
        </p:spPr>
      </p:pic>
      <p:graphicFrame>
        <p:nvGraphicFramePr>
          <p:cNvPr id="22" name="Table 22">
            <a:extLst>
              <a:ext uri="{FF2B5EF4-FFF2-40B4-BE49-F238E27FC236}">
                <a16:creationId xmlns:a16="http://schemas.microsoft.com/office/drawing/2014/main" id="{46659DDC-09CF-4D2F-ABF0-C32186939A5B}"/>
              </a:ext>
            </a:extLst>
          </p:cNvPr>
          <p:cNvGraphicFramePr>
            <a:graphicFrameLocks noGrp="1"/>
          </p:cNvGraphicFramePr>
          <p:nvPr>
            <p:extLst>
              <p:ext uri="{D42A27DB-BD31-4B8C-83A1-F6EECF244321}">
                <p14:modId xmlns:p14="http://schemas.microsoft.com/office/powerpoint/2010/main" val="4028007392"/>
              </p:ext>
            </p:extLst>
          </p:nvPr>
        </p:nvGraphicFramePr>
        <p:xfrm>
          <a:off x="4570075" y="994154"/>
          <a:ext cx="4258792" cy="2225040"/>
        </p:xfrm>
        <a:graphic>
          <a:graphicData uri="http://schemas.openxmlformats.org/drawingml/2006/table">
            <a:tbl>
              <a:tblPr firstRow="1" bandRow="1">
                <a:tableStyleId>{D113A9D2-9D6B-4929-AA2D-F23B5EE8CBE7}</a:tableStyleId>
              </a:tblPr>
              <a:tblGrid>
                <a:gridCol w="3041694">
                  <a:extLst>
                    <a:ext uri="{9D8B030D-6E8A-4147-A177-3AD203B41FA5}">
                      <a16:colId xmlns:a16="http://schemas.microsoft.com/office/drawing/2014/main" val="1636101544"/>
                    </a:ext>
                  </a:extLst>
                </a:gridCol>
                <a:gridCol w="1217098">
                  <a:extLst>
                    <a:ext uri="{9D8B030D-6E8A-4147-A177-3AD203B41FA5}">
                      <a16:colId xmlns:a16="http://schemas.microsoft.com/office/drawing/2014/main" val="2464152704"/>
                    </a:ext>
                  </a:extLst>
                </a:gridCol>
              </a:tblGrid>
              <a:tr h="370840">
                <a:tc>
                  <a:txBody>
                    <a:bodyPr/>
                    <a:lstStyle/>
                    <a:p>
                      <a:r>
                        <a:rPr lang="en-IN" dirty="0"/>
                        <a:t>Mortgage deferral CIBC</a:t>
                      </a:r>
                    </a:p>
                  </a:txBody>
                  <a:tcPr/>
                </a:tc>
                <a:tc>
                  <a:txBody>
                    <a:bodyPr/>
                    <a:lstStyle/>
                    <a:p>
                      <a:r>
                        <a:rPr lang="en-IN" dirty="0"/>
                        <a:t>+350%</a:t>
                      </a:r>
                    </a:p>
                  </a:txBody>
                  <a:tcPr/>
                </a:tc>
                <a:extLst>
                  <a:ext uri="{0D108BD9-81ED-4DB2-BD59-A6C34878D82A}">
                    <a16:rowId xmlns:a16="http://schemas.microsoft.com/office/drawing/2014/main" val="1139800555"/>
                  </a:ext>
                </a:extLst>
              </a:tr>
              <a:tr h="370840">
                <a:tc>
                  <a:txBody>
                    <a:bodyPr/>
                    <a:lstStyle/>
                    <a:p>
                      <a:r>
                        <a:rPr lang="en-IN" dirty="0"/>
                        <a:t>CIBC Mortgage Dept</a:t>
                      </a:r>
                    </a:p>
                  </a:txBody>
                  <a:tcPr/>
                </a:tc>
                <a:tc>
                  <a:txBody>
                    <a:bodyPr/>
                    <a:lstStyle/>
                    <a:p>
                      <a:r>
                        <a:rPr lang="en-IN" dirty="0"/>
                        <a:t>+300%</a:t>
                      </a:r>
                    </a:p>
                  </a:txBody>
                  <a:tcPr/>
                </a:tc>
                <a:extLst>
                  <a:ext uri="{0D108BD9-81ED-4DB2-BD59-A6C34878D82A}">
                    <a16:rowId xmlns:a16="http://schemas.microsoft.com/office/drawing/2014/main" val="1152430675"/>
                  </a:ext>
                </a:extLst>
              </a:tr>
              <a:tr h="370840">
                <a:tc>
                  <a:txBody>
                    <a:bodyPr/>
                    <a:lstStyle/>
                    <a:p>
                      <a:r>
                        <a:rPr lang="en-IN" dirty="0"/>
                        <a:t>CIBC Credit card payment</a:t>
                      </a:r>
                    </a:p>
                  </a:txBody>
                  <a:tcPr/>
                </a:tc>
                <a:tc>
                  <a:txBody>
                    <a:bodyPr/>
                    <a:lstStyle/>
                    <a:p>
                      <a:r>
                        <a:rPr lang="en-IN" dirty="0"/>
                        <a:t>+160%</a:t>
                      </a:r>
                    </a:p>
                  </a:txBody>
                  <a:tcPr/>
                </a:tc>
                <a:extLst>
                  <a:ext uri="{0D108BD9-81ED-4DB2-BD59-A6C34878D82A}">
                    <a16:rowId xmlns:a16="http://schemas.microsoft.com/office/drawing/2014/main" val="2199506718"/>
                  </a:ext>
                </a:extLst>
              </a:tr>
              <a:tr h="370840">
                <a:tc>
                  <a:txBody>
                    <a:bodyPr/>
                    <a:lstStyle/>
                    <a:p>
                      <a:r>
                        <a:rPr lang="en-IN" dirty="0"/>
                        <a:t>CIBC lost debit card</a:t>
                      </a:r>
                    </a:p>
                  </a:txBody>
                  <a:tcPr/>
                </a:tc>
                <a:tc>
                  <a:txBody>
                    <a:bodyPr/>
                    <a:lstStyle/>
                    <a:p>
                      <a:r>
                        <a:rPr lang="en-IN" dirty="0"/>
                        <a:t>+100%</a:t>
                      </a:r>
                    </a:p>
                  </a:txBody>
                  <a:tcPr/>
                </a:tc>
                <a:extLst>
                  <a:ext uri="{0D108BD9-81ED-4DB2-BD59-A6C34878D82A}">
                    <a16:rowId xmlns:a16="http://schemas.microsoft.com/office/drawing/2014/main" val="255278588"/>
                  </a:ext>
                </a:extLst>
              </a:tr>
              <a:tr h="370840">
                <a:tc>
                  <a:txBody>
                    <a:bodyPr/>
                    <a:lstStyle/>
                    <a:p>
                      <a:r>
                        <a:rPr lang="en-IN" dirty="0"/>
                        <a:t>CIBC near me</a:t>
                      </a:r>
                    </a:p>
                  </a:txBody>
                  <a:tcPr/>
                </a:tc>
                <a:tc>
                  <a:txBody>
                    <a:bodyPr/>
                    <a:lstStyle/>
                    <a:p>
                      <a:r>
                        <a:rPr lang="en-IN" dirty="0"/>
                        <a:t>+70%</a:t>
                      </a:r>
                    </a:p>
                  </a:txBody>
                  <a:tcPr/>
                </a:tc>
                <a:extLst>
                  <a:ext uri="{0D108BD9-81ED-4DB2-BD59-A6C34878D82A}">
                    <a16:rowId xmlns:a16="http://schemas.microsoft.com/office/drawing/2014/main" val="3248714"/>
                  </a:ext>
                </a:extLst>
              </a:tr>
              <a:tr h="370840">
                <a:tc>
                  <a:txBody>
                    <a:bodyPr/>
                    <a:lstStyle/>
                    <a:p>
                      <a:r>
                        <a:rPr lang="en-IN" dirty="0"/>
                        <a:t>CIBC travel card</a:t>
                      </a:r>
                    </a:p>
                  </a:txBody>
                  <a:tcPr/>
                </a:tc>
                <a:tc>
                  <a:txBody>
                    <a:bodyPr/>
                    <a:lstStyle/>
                    <a:p>
                      <a:r>
                        <a:rPr lang="en-IN" dirty="0"/>
                        <a:t>+70%</a:t>
                      </a:r>
                    </a:p>
                  </a:txBody>
                  <a:tcPr/>
                </a:tc>
                <a:extLst>
                  <a:ext uri="{0D108BD9-81ED-4DB2-BD59-A6C34878D82A}">
                    <a16:rowId xmlns:a16="http://schemas.microsoft.com/office/drawing/2014/main" val="1651241203"/>
                  </a:ext>
                </a:extLst>
              </a:tr>
            </a:tbl>
          </a:graphicData>
        </a:graphic>
      </p:graphicFrame>
      <p:sp>
        <p:nvSpPr>
          <p:cNvPr id="24" name="TextBox 23">
            <a:extLst>
              <a:ext uri="{FF2B5EF4-FFF2-40B4-BE49-F238E27FC236}">
                <a16:creationId xmlns:a16="http://schemas.microsoft.com/office/drawing/2014/main" id="{0B0ED0D5-FFA6-4091-ADAE-0ED8D0779199}"/>
              </a:ext>
            </a:extLst>
          </p:cNvPr>
          <p:cNvSpPr txBox="1"/>
          <p:nvPr/>
        </p:nvSpPr>
        <p:spPr>
          <a:xfrm>
            <a:off x="4616143" y="3487332"/>
            <a:ext cx="4149485" cy="954107"/>
          </a:xfrm>
          <a:prstGeom prst="rect">
            <a:avLst/>
          </a:prstGeom>
          <a:noFill/>
        </p:spPr>
        <p:txBody>
          <a:bodyPr wrap="square" rtlCol="0">
            <a:spAutoFit/>
          </a:bodyPr>
          <a:lstStyle/>
          <a:p>
            <a:r>
              <a:rPr lang="en-IN" dirty="0"/>
              <a:t>The data shows increase in number of searches for respective topics. Mortgage related searches have tremendously increased during the pandemic outbreak.</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0"/>
        <p:cNvGrpSpPr/>
        <p:nvPr/>
      </p:nvGrpSpPr>
      <p:grpSpPr>
        <a:xfrm>
          <a:off x="0" y="0"/>
          <a:ext cx="0" cy="0"/>
          <a:chOff x="0" y="0"/>
          <a:chExt cx="0" cy="0"/>
        </a:xfrm>
      </p:grpSpPr>
      <p:sp>
        <p:nvSpPr>
          <p:cNvPr id="311" name="Google Shape;311;p38"/>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CITIES </a:t>
            </a:r>
            <a:r>
              <a:rPr lang="en" dirty="0"/>
              <a:t>WITH THE HIGHEST </a:t>
            </a:r>
            <a:r>
              <a:rPr lang="en-IN" dirty="0"/>
              <a:t>search scores</a:t>
            </a:r>
            <a:endParaRPr b="0" dirty="0">
              <a:solidFill>
                <a:schemeClr val="lt1"/>
              </a:solidFill>
            </a:endParaRPr>
          </a:p>
        </p:txBody>
      </p:sp>
      <p:sp>
        <p:nvSpPr>
          <p:cNvPr id="571" name="Google Shape;571;p38"/>
          <p:cNvSpPr txBox="1"/>
          <p:nvPr/>
        </p:nvSpPr>
        <p:spPr>
          <a:xfrm>
            <a:off x="266365" y="994154"/>
            <a:ext cx="2632500" cy="3823788"/>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lt2"/>
              </a:buClr>
              <a:buSzPts val="1200"/>
              <a:buFont typeface="Spartan Thin"/>
              <a:buChar char="⯀"/>
            </a:pPr>
            <a:endParaRPr sz="1200" dirty="0">
              <a:solidFill>
                <a:schemeClr val="lt1"/>
              </a:solidFill>
              <a:latin typeface="Spartan Thin"/>
              <a:ea typeface="Spartan Thin"/>
              <a:cs typeface="Spartan Thin"/>
              <a:sym typeface="Spartan Thin"/>
            </a:endParaRPr>
          </a:p>
        </p:txBody>
      </p:sp>
      <p:pic>
        <p:nvPicPr>
          <p:cNvPr id="2" name="Picture 1">
            <a:extLst>
              <a:ext uri="{FF2B5EF4-FFF2-40B4-BE49-F238E27FC236}">
                <a16:creationId xmlns:a16="http://schemas.microsoft.com/office/drawing/2014/main" id="{36E86EA9-F17F-45E6-835C-A8A37664ECDF}"/>
              </a:ext>
            </a:extLst>
          </p:cNvPr>
          <p:cNvPicPr>
            <a:picLocks noChangeAspect="1"/>
          </p:cNvPicPr>
          <p:nvPr/>
        </p:nvPicPr>
        <p:blipFill>
          <a:blip r:embed="rId3"/>
          <a:stretch>
            <a:fillRect/>
          </a:stretch>
        </p:blipFill>
        <p:spPr>
          <a:xfrm>
            <a:off x="3537648" y="994154"/>
            <a:ext cx="5336137" cy="2740310"/>
          </a:xfrm>
          <a:prstGeom prst="rect">
            <a:avLst/>
          </a:prstGeom>
        </p:spPr>
      </p:pic>
      <p:graphicFrame>
        <p:nvGraphicFramePr>
          <p:cNvPr id="5" name="Table 5">
            <a:extLst>
              <a:ext uri="{FF2B5EF4-FFF2-40B4-BE49-F238E27FC236}">
                <a16:creationId xmlns:a16="http://schemas.microsoft.com/office/drawing/2014/main" id="{770E42DA-8095-4353-95DE-FAD1A31793BF}"/>
              </a:ext>
            </a:extLst>
          </p:cNvPr>
          <p:cNvGraphicFramePr>
            <a:graphicFrameLocks noGrp="1"/>
          </p:cNvGraphicFramePr>
          <p:nvPr>
            <p:extLst>
              <p:ext uri="{D42A27DB-BD31-4B8C-83A1-F6EECF244321}">
                <p14:modId xmlns:p14="http://schemas.microsoft.com/office/powerpoint/2010/main" val="3450428593"/>
              </p:ext>
            </p:extLst>
          </p:nvPr>
        </p:nvGraphicFramePr>
        <p:xfrm>
          <a:off x="332083" y="994155"/>
          <a:ext cx="3048000" cy="3805200"/>
        </p:xfrm>
        <a:graphic>
          <a:graphicData uri="http://schemas.openxmlformats.org/drawingml/2006/table">
            <a:tbl>
              <a:tblPr firstRow="1" bandRow="1">
                <a:tableStyleId>{775DCB02-9BB8-47FD-8907-85C794F793BA}</a:tableStyleId>
              </a:tblPr>
              <a:tblGrid>
                <a:gridCol w="2045313">
                  <a:extLst>
                    <a:ext uri="{9D8B030D-6E8A-4147-A177-3AD203B41FA5}">
                      <a16:colId xmlns:a16="http://schemas.microsoft.com/office/drawing/2014/main" val="4271254093"/>
                    </a:ext>
                  </a:extLst>
                </a:gridCol>
                <a:gridCol w="1002687">
                  <a:extLst>
                    <a:ext uri="{9D8B030D-6E8A-4147-A177-3AD203B41FA5}">
                      <a16:colId xmlns:a16="http://schemas.microsoft.com/office/drawing/2014/main" val="2475457757"/>
                    </a:ext>
                  </a:extLst>
                </a:gridCol>
              </a:tblGrid>
              <a:tr h="271800">
                <a:tc>
                  <a:txBody>
                    <a:bodyPr/>
                    <a:lstStyle/>
                    <a:p>
                      <a:pPr algn="ctr" fontAlgn="b"/>
                      <a:r>
                        <a:rPr lang="en-IN" sz="1100" u="none" strike="noStrike" dirty="0">
                          <a:effectLst/>
                        </a:rPr>
                        <a:t>CITIES</a:t>
                      </a:r>
                      <a:endParaRPr lang="en-IN" sz="11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dirty="0">
                          <a:effectLst/>
                        </a:rPr>
                        <a:t>SCORE</a:t>
                      </a:r>
                      <a:endParaRPr lang="en-IN"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649085956"/>
                  </a:ext>
                </a:extLst>
              </a:tr>
              <a:tr h="271800">
                <a:tc>
                  <a:txBody>
                    <a:bodyPr/>
                    <a:lstStyle/>
                    <a:p>
                      <a:pPr algn="ctr" fontAlgn="b"/>
                      <a:r>
                        <a:rPr lang="en-IN" sz="1100" u="none" strike="noStrike" dirty="0">
                          <a:effectLst/>
                        </a:rPr>
                        <a:t>Brampton</a:t>
                      </a:r>
                      <a:endParaRPr lang="en-IN" sz="11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dirty="0">
                          <a:effectLst/>
                        </a:rPr>
                        <a:t>100</a:t>
                      </a:r>
                      <a:endParaRPr lang="en-IN"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841009131"/>
                  </a:ext>
                </a:extLst>
              </a:tr>
              <a:tr h="271800">
                <a:tc>
                  <a:txBody>
                    <a:bodyPr/>
                    <a:lstStyle/>
                    <a:p>
                      <a:pPr algn="ctr" fontAlgn="b"/>
                      <a:r>
                        <a:rPr lang="en-IN" sz="1100" u="none" strike="noStrike" dirty="0">
                          <a:effectLst/>
                        </a:rPr>
                        <a:t>Mississauga</a:t>
                      </a:r>
                      <a:endParaRPr lang="en-IN" sz="11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dirty="0">
                          <a:effectLst/>
                        </a:rPr>
                        <a:t>98</a:t>
                      </a:r>
                      <a:endParaRPr lang="en-IN"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581598249"/>
                  </a:ext>
                </a:extLst>
              </a:tr>
              <a:tr h="271800">
                <a:tc>
                  <a:txBody>
                    <a:bodyPr/>
                    <a:lstStyle/>
                    <a:p>
                      <a:pPr algn="ctr" fontAlgn="b"/>
                      <a:r>
                        <a:rPr lang="en-IN" sz="1100" u="none" strike="noStrike" dirty="0">
                          <a:effectLst/>
                        </a:rPr>
                        <a:t>Markham</a:t>
                      </a:r>
                      <a:endParaRPr lang="en-IN" sz="11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dirty="0">
                          <a:effectLst/>
                        </a:rPr>
                        <a:t>94</a:t>
                      </a:r>
                      <a:endParaRPr lang="en-IN"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758019529"/>
                  </a:ext>
                </a:extLst>
              </a:tr>
              <a:tr h="271800">
                <a:tc>
                  <a:txBody>
                    <a:bodyPr/>
                    <a:lstStyle/>
                    <a:p>
                      <a:pPr algn="ctr" fontAlgn="b"/>
                      <a:r>
                        <a:rPr lang="en-IN" sz="1100" u="none" strike="noStrike" dirty="0">
                          <a:effectLst/>
                        </a:rPr>
                        <a:t>Toronto</a:t>
                      </a:r>
                      <a:endParaRPr lang="en-IN" sz="11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dirty="0">
                          <a:effectLst/>
                        </a:rPr>
                        <a:t>86</a:t>
                      </a:r>
                      <a:endParaRPr lang="en-IN"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70274765"/>
                  </a:ext>
                </a:extLst>
              </a:tr>
              <a:tr h="271800">
                <a:tc>
                  <a:txBody>
                    <a:bodyPr/>
                    <a:lstStyle/>
                    <a:p>
                      <a:pPr algn="ctr" fontAlgn="b"/>
                      <a:r>
                        <a:rPr lang="en-IN" sz="1100" u="none" strike="noStrike" dirty="0">
                          <a:effectLst/>
                        </a:rPr>
                        <a:t>Surrey</a:t>
                      </a:r>
                      <a:endParaRPr lang="en-IN" sz="11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dirty="0">
                          <a:effectLst/>
                        </a:rPr>
                        <a:t>73</a:t>
                      </a:r>
                      <a:endParaRPr lang="en-IN"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629562065"/>
                  </a:ext>
                </a:extLst>
              </a:tr>
              <a:tr h="271800">
                <a:tc>
                  <a:txBody>
                    <a:bodyPr/>
                    <a:lstStyle/>
                    <a:p>
                      <a:pPr algn="ctr" fontAlgn="b"/>
                      <a:r>
                        <a:rPr lang="en-IN" sz="1100" u="none" strike="noStrike" dirty="0">
                          <a:effectLst/>
                        </a:rPr>
                        <a:t>Vancouver</a:t>
                      </a:r>
                      <a:endParaRPr lang="en-IN" sz="11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dirty="0">
                          <a:effectLst/>
                        </a:rPr>
                        <a:t>73</a:t>
                      </a:r>
                      <a:endParaRPr lang="en-IN"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267500290"/>
                  </a:ext>
                </a:extLst>
              </a:tr>
              <a:tr h="271800">
                <a:tc>
                  <a:txBody>
                    <a:bodyPr/>
                    <a:lstStyle/>
                    <a:p>
                      <a:pPr algn="ctr" fontAlgn="b"/>
                      <a:r>
                        <a:rPr lang="en-IN" sz="1100" u="none" strike="noStrike" dirty="0">
                          <a:effectLst/>
                        </a:rPr>
                        <a:t>Ottawa</a:t>
                      </a:r>
                      <a:endParaRPr lang="en-IN" sz="11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dirty="0">
                          <a:effectLst/>
                        </a:rPr>
                        <a:t>71</a:t>
                      </a:r>
                      <a:endParaRPr lang="en-IN"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152963315"/>
                  </a:ext>
                </a:extLst>
              </a:tr>
              <a:tr h="271800">
                <a:tc>
                  <a:txBody>
                    <a:bodyPr/>
                    <a:lstStyle/>
                    <a:p>
                      <a:pPr algn="ctr" fontAlgn="b"/>
                      <a:r>
                        <a:rPr lang="en-IN" sz="1100" u="none" strike="noStrike" dirty="0">
                          <a:effectLst/>
                        </a:rPr>
                        <a:t>Edmonton</a:t>
                      </a:r>
                      <a:endParaRPr lang="en-IN" sz="1100" b="1"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dirty="0">
                          <a:effectLst/>
                        </a:rPr>
                        <a:t>69</a:t>
                      </a:r>
                      <a:endParaRPr lang="en-IN"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79489244"/>
                  </a:ext>
                </a:extLst>
              </a:tr>
              <a:tr h="271800">
                <a:tc>
                  <a:txBody>
                    <a:bodyPr/>
                    <a:lstStyle/>
                    <a:p>
                      <a:pPr algn="ctr" fontAlgn="b"/>
                      <a:r>
                        <a:rPr lang="en-IN" sz="1100" b="0" i="0" u="none" strike="noStrike" dirty="0">
                          <a:solidFill>
                            <a:schemeClr val="tx1"/>
                          </a:solidFill>
                          <a:effectLst/>
                          <a:latin typeface="+mj-lt"/>
                        </a:rPr>
                        <a:t>London</a:t>
                      </a:r>
                    </a:p>
                  </a:txBody>
                  <a:tcPr marL="6350" marR="6350" marT="6350" marB="0" anchor="b"/>
                </a:tc>
                <a:tc>
                  <a:txBody>
                    <a:bodyPr/>
                    <a:lstStyle/>
                    <a:p>
                      <a:pPr algn="ctr" fontAlgn="b"/>
                      <a:r>
                        <a:rPr lang="en-IN" sz="1100" b="0" i="0" u="none" strike="noStrike">
                          <a:solidFill>
                            <a:schemeClr val="tx1"/>
                          </a:solidFill>
                          <a:effectLst/>
                          <a:latin typeface="+mj-lt"/>
                        </a:rPr>
                        <a:t>65</a:t>
                      </a:r>
                    </a:p>
                  </a:txBody>
                  <a:tcPr marL="6350" marR="6350" marT="6350" marB="0" anchor="b"/>
                </a:tc>
                <a:extLst>
                  <a:ext uri="{0D108BD9-81ED-4DB2-BD59-A6C34878D82A}">
                    <a16:rowId xmlns:a16="http://schemas.microsoft.com/office/drawing/2014/main" val="3615349984"/>
                  </a:ext>
                </a:extLst>
              </a:tr>
              <a:tr h="271800">
                <a:tc>
                  <a:txBody>
                    <a:bodyPr/>
                    <a:lstStyle/>
                    <a:p>
                      <a:pPr algn="ctr" fontAlgn="b"/>
                      <a:r>
                        <a:rPr lang="en-IN" sz="1100" b="0" i="0" u="none" strike="noStrike" dirty="0">
                          <a:solidFill>
                            <a:schemeClr val="tx1"/>
                          </a:solidFill>
                          <a:effectLst/>
                          <a:latin typeface="+mj-lt"/>
                        </a:rPr>
                        <a:t>Hamilton</a:t>
                      </a:r>
                    </a:p>
                  </a:txBody>
                  <a:tcPr marL="6350" marR="6350" marT="6350" marB="0" anchor="b"/>
                </a:tc>
                <a:tc>
                  <a:txBody>
                    <a:bodyPr/>
                    <a:lstStyle/>
                    <a:p>
                      <a:pPr algn="ctr" fontAlgn="b"/>
                      <a:r>
                        <a:rPr lang="en-IN" sz="1100" b="0" i="0" u="none" strike="noStrike">
                          <a:solidFill>
                            <a:schemeClr val="tx1"/>
                          </a:solidFill>
                          <a:effectLst/>
                          <a:latin typeface="+mj-lt"/>
                        </a:rPr>
                        <a:t>63</a:t>
                      </a:r>
                    </a:p>
                  </a:txBody>
                  <a:tcPr marL="6350" marR="6350" marT="6350" marB="0" anchor="b"/>
                </a:tc>
                <a:extLst>
                  <a:ext uri="{0D108BD9-81ED-4DB2-BD59-A6C34878D82A}">
                    <a16:rowId xmlns:a16="http://schemas.microsoft.com/office/drawing/2014/main" val="3009734441"/>
                  </a:ext>
                </a:extLst>
              </a:tr>
              <a:tr h="271800">
                <a:tc>
                  <a:txBody>
                    <a:bodyPr/>
                    <a:lstStyle/>
                    <a:p>
                      <a:pPr algn="ctr" fontAlgn="b"/>
                      <a:r>
                        <a:rPr lang="en-IN" sz="1100" b="0" i="0" u="none" strike="noStrike" dirty="0">
                          <a:solidFill>
                            <a:schemeClr val="tx1"/>
                          </a:solidFill>
                          <a:effectLst/>
                          <a:latin typeface="+mj-lt"/>
                        </a:rPr>
                        <a:t>Winnipeg</a:t>
                      </a:r>
                    </a:p>
                  </a:txBody>
                  <a:tcPr marL="6350" marR="6350" marT="6350" marB="0" anchor="b"/>
                </a:tc>
                <a:tc>
                  <a:txBody>
                    <a:bodyPr/>
                    <a:lstStyle/>
                    <a:p>
                      <a:pPr algn="ctr" fontAlgn="b"/>
                      <a:r>
                        <a:rPr lang="en-IN" sz="1100" b="0" i="0" u="none" strike="noStrike">
                          <a:solidFill>
                            <a:schemeClr val="tx1"/>
                          </a:solidFill>
                          <a:effectLst/>
                          <a:latin typeface="+mj-lt"/>
                        </a:rPr>
                        <a:t>61</a:t>
                      </a:r>
                    </a:p>
                  </a:txBody>
                  <a:tcPr marL="6350" marR="6350" marT="6350" marB="0" anchor="b"/>
                </a:tc>
                <a:extLst>
                  <a:ext uri="{0D108BD9-81ED-4DB2-BD59-A6C34878D82A}">
                    <a16:rowId xmlns:a16="http://schemas.microsoft.com/office/drawing/2014/main" val="186609410"/>
                  </a:ext>
                </a:extLst>
              </a:tr>
              <a:tr h="271800">
                <a:tc>
                  <a:txBody>
                    <a:bodyPr/>
                    <a:lstStyle/>
                    <a:p>
                      <a:pPr algn="ctr" fontAlgn="b"/>
                      <a:r>
                        <a:rPr lang="en-IN" sz="1100" b="0" i="0" u="none" strike="noStrike" dirty="0">
                          <a:solidFill>
                            <a:schemeClr val="tx1"/>
                          </a:solidFill>
                          <a:effectLst/>
                          <a:latin typeface="+mj-lt"/>
                        </a:rPr>
                        <a:t>Calgary</a:t>
                      </a:r>
                    </a:p>
                  </a:txBody>
                  <a:tcPr marL="6350" marR="6350" marT="6350" marB="0" anchor="b"/>
                </a:tc>
                <a:tc>
                  <a:txBody>
                    <a:bodyPr/>
                    <a:lstStyle/>
                    <a:p>
                      <a:pPr algn="ctr" fontAlgn="b"/>
                      <a:r>
                        <a:rPr lang="en-IN" sz="1100" b="0" i="0" u="none" strike="noStrike">
                          <a:solidFill>
                            <a:schemeClr val="tx1"/>
                          </a:solidFill>
                          <a:effectLst/>
                          <a:latin typeface="+mj-lt"/>
                        </a:rPr>
                        <a:t>59</a:t>
                      </a:r>
                    </a:p>
                  </a:txBody>
                  <a:tcPr marL="6350" marR="6350" marT="6350" marB="0" anchor="b"/>
                </a:tc>
                <a:extLst>
                  <a:ext uri="{0D108BD9-81ED-4DB2-BD59-A6C34878D82A}">
                    <a16:rowId xmlns:a16="http://schemas.microsoft.com/office/drawing/2014/main" val="4235934722"/>
                  </a:ext>
                </a:extLst>
              </a:tr>
              <a:tr h="271800">
                <a:tc>
                  <a:txBody>
                    <a:bodyPr/>
                    <a:lstStyle/>
                    <a:p>
                      <a:pPr algn="ctr" fontAlgn="b"/>
                      <a:r>
                        <a:rPr lang="en-IN" sz="1100" b="0" i="0" u="none" strike="noStrike">
                          <a:solidFill>
                            <a:schemeClr val="tx1"/>
                          </a:solidFill>
                          <a:effectLst/>
                          <a:latin typeface="+mj-lt"/>
                        </a:rPr>
                        <a:t>Montreal</a:t>
                      </a:r>
                    </a:p>
                  </a:txBody>
                  <a:tcPr marL="6350" marR="6350" marT="6350" marB="0" anchor="b"/>
                </a:tc>
                <a:tc>
                  <a:txBody>
                    <a:bodyPr/>
                    <a:lstStyle/>
                    <a:p>
                      <a:pPr algn="ctr" fontAlgn="b"/>
                      <a:r>
                        <a:rPr lang="en-IN" sz="1100" b="0" i="0" u="none" strike="noStrike" dirty="0">
                          <a:solidFill>
                            <a:schemeClr val="tx1"/>
                          </a:solidFill>
                          <a:effectLst/>
                          <a:latin typeface="+mj-lt"/>
                        </a:rPr>
                        <a:t>37</a:t>
                      </a:r>
                    </a:p>
                  </a:txBody>
                  <a:tcPr marL="6350" marR="6350" marT="6350" marB="0" anchor="b"/>
                </a:tc>
                <a:extLst>
                  <a:ext uri="{0D108BD9-81ED-4DB2-BD59-A6C34878D82A}">
                    <a16:rowId xmlns:a16="http://schemas.microsoft.com/office/drawing/2014/main" val="3583913223"/>
                  </a:ext>
                </a:extLst>
              </a:tr>
            </a:tbl>
          </a:graphicData>
        </a:graphic>
      </p:graphicFrame>
    </p:spTree>
  </p:cSld>
  <p:clrMapOvr>
    <a:masterClrMapping/>
  </p:clrMapOvr>
</p:sld>
</file>

<file path=ppt/theme/theme1.xml><?xml version="1.0" encoding="utf-8"?>
<a:theme xmlns:a="http://schemas.openxmlformats.org/drawingml/2006/main" name="Economic Impact of Coronavirus by Slidesgo">
  <a:themeElements>
    <a:clrScheme name="Simple Light">
      <a:dk1>
        <a:srgbClr val="FCFCFC"/>
      </a:dk1>
      <a:lt1>
        <a:srgbClr val="112349"/>
      </a:lt1>
      <a:dk2>
        <a:srgbClr val="253B61"/>
      </a:dk2>
      <a:lt2>
        <a:srgbClr val="EF4349"/>
      </a:lt2>
      <a:accent1>
        <a:srgbClr val="F3797E"/>
      </a:accent1>
      <a:accent2>
        <a:srgbClr val="FCFCFC"/>
      </a:accent2>
      <a:accent3>
        <a:srgbClr val="F3797E"/>
      </a:accent3>
      <a:accent4>
        <a:srgbClr val="EF4349"/>
      </a:accent4>
      <a:accent5>
        <a:srgbClr val="253B61"/>
      </a:accent5>
      <a:accent6>
        <a:srgbClr val="112349"/>
      </a:accent6>
      <a:hlink>
        <a:srgbClr val="FCFC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177</TotalTime>
  <Words>400</Words>
  <Application>Microsoft Office PowerPoint</Application>
  <PresentationFormat>On-screen Show (16:9)</PresentationFormat>
  <Paragraphs>68</Paragraphs>
  <Slides>10</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Staatliches</vt:lpstr>
      <vt:lpstr>Spartan Thin</vt:lpstr>
      <vt:lpstr>Spartan</vt:lpstr>
      <vt:lpstr>Bebas Neue</vt:lpstr>
      <vt:lpstr>Arial</vt:lpstr>
      <vt:lpstr>Josefin Slab</vt:lpstr>
      <vt:lpstr>Calibri</vt:lpstr>
      <vt:lpstr>Josefin Sans</vt:lpstr>
      <vt:lpstr>Economic Impact of Coronavirus by Slidesgo</vt:lpstr>
      <vt:lpstr>GOOGLE SEARCH AND COVID19</vt:lpstr>
      <vt:lpstr>IMPACT OF COVID19 ON GOOGLE SEARCH TRENDS</vt:lpstr>
      <vt:lpstr>SEARCH TOPIC: FINANCE</vt:lpstr>
      <vt:lpstr>IMPACT OF CORONAVIRUS ON GOOGLE SEARCH tRends</vt:lpstr>
      <vt:lpstr>TOP SEARCHES ON GOOGLE</vt:lpstr>
      <vt:lpstr>SEARCH TOPIC: CIBC</vt:lpstr>
      <vt:lpstr>CIBC SEARCH TREND SINCE 2019</vt:lpstr>
      <vt:lpstr>TOP SEARCHES</vt:lpstr>
      <vt:lpstr>CITIES WITH THE HIGHEST search scores</vt:lpstr>
      <vt:lpstr>1. Telecommuting has become the norm for most companies  2. COVID-19 searches spike early in the morning and late at night  3. Streaming platforms have decided to slightly decrease their video quality in     response to an increased demand (due to home isolation) to ensure that videos can play properly  4. Many Advertisers note 10-25% lower conversion rates from their ads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GOOGLE SEARCH AND COVID19</dc:title>
  <dc:creator>Sujay Kulkarni</dc:creator>
  <cp:lastModifiedBy>Sujay Kulkarni</cp:lastModifiedBy>
  <cp:revision>15</cp:revision>
  <dcterms:modified xsi:type="dcterms:W3CDTF">2020-04-13T20:28:45Z</dcterms:modified>
</cp:coreProperties>
</file>